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626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91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453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453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171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273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813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424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14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396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412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D6DC-C1DD-43D4-A9D9-ABA1369D0E18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3BDF-643F-423B-98FC-F72C519D3AA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353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Para hacer ahora</a:t>
            </a:r>
            <a:br>
              <a:rPr lang="es-ES_tradnl" dirty="0" smtClean="0">
                <a:latin typeface="Batang" pitchFamily="18" charset="-127"/>
                <a:ea typeface="Batang" pitchFamily="18" charset="-127"/>
              </a:rPr>
            </a:br>
            <a:r>
              <a:rPr lang="en-US" dirty="0">
                <a:latin typeface="Batang" pitchFamily="18" charset="-127"/>
                <a:ea typeface="Batang" pitchFamily="18" charset="-127"/>
              </a:rPr>
              <a:t>¿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Qué hora es?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1)  2:00</a:t>
            </a:r>
          </a:p>
          <a:p>
            <a:r>
              <a:rPr lang="es-ES_tradnl" dirty="0" smtClean="0"/>
              <a:t>2)  10:00</a:t>
            </a:r>
          </a:p>
          <a:p>
            <a:r>
              <a:rPr lang="es-ES_tradnl" dirty="0" smtClean="0"/>
              <a:t>3)  8:00</a:t>
            </a:r>
          </a:p>
          <a:p>
            <a:r>
              <a:rPr lang="es-ES_tradnl" dirty="0" smtClean="0"/>
              <a:t>4)  </a:t>
            </a:r>
            <a:r>
              <a:rPr lang="es-ES_tradnl" dirty="0" err="1" smtClean="0"/>
              <a:t>noon</a:t>
            </a:r>
            <a:endParaRPr lang="es-ES_tradnl" dirty="0" smtClean="0"/>
          </a:p>
          <a:p>
            <a:r>
              <a:rPr lang="es-ES_tradnl" dirty="0" smtClean="0"/>
              <a:t>5)  7:00</a:t>
            </a:r>
          </a:p>
          <a:p>
            <a:r>
              <a:rPr lang="es-ES_tradnl" dirty="0" smtClean="0"/>
              <a:t>6)  1:00</a:t>
            </a:r>
          </a:p>
          <a:p>
            <a:r>
              <a:rPr lang="es-ES_tradnl" dirty="0" smtClean="0"/>
              <a:t>7)  </a:t>
            </a:r>
            <a:r>
              <a:rPr lang="es-ES_tradnl" dirty="0" err="1" smtClean="0"/>
              <a:t>midnight</a:t>
            </a:r>
            <a:endParaRPr lang="es-ES_trad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3810000" cy="359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36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77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638675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36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69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724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55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br>
              <a:rPr lang="es-ES_tradnl" dirty="0" smtClean="0">
                <a:latin typeface="Batang" pitchFamily="18" charset="-127"/>
                <a:ea typeface="Batang" pitchFamily="18" charset="-127"/>
              </a:rPr>
            </a:br>
            <a:r>
              <a:rPr lang="es-ES_tradnl" dirty="0" err="1" smtClean="0">
                <a:latin typeface="Batang" pitchFamily="18" charset="-127"/>
                <a:ea typeface="Batang" pitchFamily="18" charset="-127"/>
              </a:rPr>
              <a:t>Write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s-ES_tradnl" dirty="0" err="1" smtClean="0">
                <a:latin typeface="Batang" pitchFamily="18" charset="-127"/>
                <a:ea typeface="Batang" pitchFamily="18" charset="-127"/>
              </a:rPr>
              <a:t>the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s-ES_tradnl" dirty="0" err="1" smtClean="0">
                <a:latin typeface="Batang" pitchFamily="18" charset="-127"/>
                <a:ea typeface="Batang" pitchFamily="18" charset="-127"/>
              </a:rPr>
              <a:t>following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 times in </a:t>
            </a:r>
            <a:r>
              <a:rPr lang="es-ES_tradnl" dirty="0" err="1" smtClean="0">
                <a:latin typeface="Batang" pitchFamily="18" charset="-127"/>
                <a:ea typeface="Batang" pitchFamily="18" charset="-127"/>
              </a:rPr>
              <a:t>Spanish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s-ES_tradnl" dirty="0" smtClean="0"/>
              <a:t>1)  3:14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afternoon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2)  1:23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morning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3)  12:10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afternoon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4)  8:15 at </a:t>
            </a:r>
            <a:r>
              <a:rPr lang="es-ES_tradnl" dirty="0" err="1" smtClean="0"/>
              <a:t>night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5)  9:02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morning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6)  10:30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morning</a:t>
            </a: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dirty="0" smtClean="0"/>
              <a:t>7)  2:17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afternoon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208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3505200" cy="3655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3733800" cy="36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04800"/>
            <a:ext cx="7772400" cy="1470025"/>
          </a:xfrm>
        </p:spPr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Hoy es el 4 de diciembre.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3939"/>
            <a:ext cx="3810000" cy="570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22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La cita del día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98" y="1447800"/>
            <a:ext cx="52387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59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El objetivo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5400" dirty="0" err="1" smtClean="0"/>
              <a:t>We</a:t>
            </a:r>
            <a:r>
              <a:rPr lang="es-ES_tradnl" sz="5400" dirty="0" smtClean="0"/>
              <a:t> are </a:t>
            </a:r>
            <a:r>
              <a:rPr lang="es-ES_tradnl" sz="5400" dirty="0" err="1" smtClean="0"/>
              <a:t>learning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to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tell</a:t>
            </a:r>
            <a:r>
              <a:rPr lang="es-ES_tradnl" sz="5400" dirty="0" smtClean="0"/>
              <a:t> time </a:t>
            </a:r>
            <a:r>
              <a:rPr lang="es-ES_tradnl" sz="5400" dirty="0" err="1" smtClean="0"/>
              <a:t>from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hour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to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half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hour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throughout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the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day</a:t>
            </a:r>
            <a:r>
              <a:rPr lang="es-ES_tradnl" sz="5400" dirty="0" smtClean="0"/>
              <a:t>.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12672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</a:rPr>
              <a:t>¿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Qué hora es?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add</a:t>
            </a:r>
            <a:r>
              <a:rPr lang="es-ES_tradnl" dirty="0" smtClean="0"/>
              <a:t> minutes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hour</a:t>
            </a:r>
            <a:r>
              <a:rPr lang="es-ES_tradnl" dirty="0" smtClean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say</a:t>
            </a:r>
            <a:r>
              <a:rPr lang="es-ES_tradnl" dirty="0" smtClean="0"/>
              <a:t> “y” and </a:t>
            </a:r>
            <a:r>
              <a:rPr lang="es-ES_tradnl" dirty="0" err="1" smtClean="0"/>
              <a:t>then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number</a:t>
            </a:r>
            <a:r>
              <a:rPr lang="es-ES_tradnl" dirty="0" smtClean="0"/>
              <a:t> of minutes. 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r>
              <a:rPr lang="es-ES_tradnl" dirty="0" smtClean="0"/>
              <a:t>:</a:t>
            </a:r>
          </a:p>
          <a:p>
            <a:pPr marL="0" indent="0">
              <a:buNone/>
            </a:pPr>
            <a:endParaRPr lang="es-ES_tradnl" dirty="0" smtClean="0"/>
          </a:p>
          <a:p>
            <a:pPr lvl="1"/>
            <a:r>
              <a:rPr lang="es-ES_tradnl" sz="3200" dirty="0" smtClean="0"/>
              <a:t>2:05 = Son las dos y cinco.</a:t>
            </a:r>
          </a:p>
          <a:p>
            <a:pPr lvl="1"/>
            <a:r>
              <a:rPr lang="es-ES_tradnl" sz="3200" dirty="0" smtClean="0"/>
              <a:t>4:12 = Son las cuatro y doce.</a:t>
            </a:r>
          </a:p>
          <a:p>
            <a:pPr lvl="1"/>
            <a:r>
              <a:rPr lang="es-ES_tradnl" sz="3200" dirty="0" smtClean="0"/>
              <a:t>7:23 = Son las siete y veintitrés.  </a:t>
            </a:r>
          </a:p>
          <a:p>
            <a:pPr lvl="1"/>
            <a:r>
              <a:rPr lang="es-ES_tradnl" sz="3200" dirty="0" smtClean="0"/>
              <a:t>9:29 = Son las nueve y veintinueve. 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26984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</a:rPr>
              <a:t>¿</a:t>
            </a:r>
            <a:r>
              <a:rPr lang="es-ES_tradnl" dirty="0" smtClean="0">
                <a:latin typeface="Batang" pitchFamily="18" charset="-127"/>
                <a:ea typeface="Batang" pitchFamily="18" charset="-127"/>
              </a:rPr>
              <a:t>Qué hora es?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only</a:t>
            </a:r>
            <a:r>
              <a:rPr lang="es-ES_tradnl" dirty="0" smtClean="0"/>
              <a:t> </a:t>
            </a:r>
            <a:r>
              <a:rPr lang="es-ES_tradnl" dirty="0" err="1" smtClean="0"/>
              <a:t>exceptions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rule are 15 minutes </a:t>
            </a:r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hour</a:t>
            </a:r>
            <a:r>
              <a:rPr lang="es-ES_tradnl" dirty="0" smtClean="0"/>
              <a:t> and </a:t>
            </a:r>
            <a:r>
              <a:rPr lang="es-ES_tradnl" dirty="0" err="1" smtClean="0"/>
              <a:t>thirty</a:t>
            </a:r>
            <a:r>
              <a:rPr lang="es-ES_tradnl" dirty="0" smtClean="0"/>
              <a:t> minutes </a:t>
            </a:r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hour</a:t>
            </a:r>
            <a:r>
              <a:rPr lang="es-ES_tradnl" dirty="0" smtClean="0"/>
              <a:t>.  </a:t>
            </a:r>
          </a:p>
          <a:p>
            <a:pPr marL="0" indent="0">
              <a:buNone/>
            </a:pPr>
            <a:endParaRPr lang="es-ES_tradnl" dirty="0" smtClean="0"/>
          </a:p>
          <a:p>
            <a:pPr lvl="1"/>
            <a:r>
              <a:rPr lang="es-ES_tradnl" sz="4000" dirty="0" smtClean="0"/>
              <a:t>2:15 = Son las dos y </a:t>
            </a:r>
            <a:r>
              <a:rPr lang="es-ES_tradnl" sz="4000" b="1" i="1" u="sng" dirty="0" smtClean="0">
                <a:solidFill>
                  <a:srgbClr val="FF0000"/>
                </a:solidFill>
              </a:rPr>
              <a:t>cuarto </a:t>
            </a:r>
          </a:p>
          <a:p>
            <a:pPr lvl="1"/>
            <a:r>
              <a:rPr lang="es-ES_tradnl" sz="4000" dirty="0" smtClean="0"/>
              <a:t>3:30 = Son las tres y </a:t>
            </a:r>
            <a:r>
              <a:rPr lang="es-ES_tradnl" sz="4000" b="1" i="1" u="sng" dirty="0" smtClean="0">
                <a:solidFill>
                  <a:srgbClr val="FF0000"/>
                </a:solidFill>
              </a:rPr>
              <a:t>media</a:t>
            </a:r>
            <a:endParaRPr lang="es-ES_tradnl" sz="40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6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Un repaso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01014 Spanish Lesson - Telling Time (part 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6905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86346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65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tang" pitchFamily="18" charset="-127"/>
                <a:ea typeface="Batang" pitchFamily="18" charset="-127"/>
              </a:rPr>
              <a:t>Más práctica</a:t>
            </a:r>
            <a:endParaRPr lang="es-ES_tradn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779818" cy="477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92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209</Words>
  <Application>Microsoft Office PowerPoint</Application>
  <PresentationFormat>On-screen Show (4:3)</PresentationFormat>
  <Paragraphs>40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Para hacer ahora ¿Qué hora es?</vt:lpstr>
      <vt:lpstr>Hoy es el 4 de diciembre.</vt:lpstr>
      <vt:lpstr>La cita del día</vt:lpstr>
      <vt:lpstr>El objetivo</vt:lpstr>
      <vt:lpstr>¿Qué hora es?</vt:lpstr>
      <vt:lpstr>¿Qué hora es?</vt:lpstr>
      <vt:lpstr>Un repaso</vt:lpstr>
      <vt:lpstr>Más práctica</vt:lpstr>
      <vt:lpstr>Más práctica</vt:lpstr>
      <vt:lpstr>Más práctica</vt:lpstr>
      <vt:lpstr>Más práctica</vt:lpstr>
      <vt:lpstr>Más práctica</vt:lpstr>
      <vt:lpstr>Más práctica</vt:lpstr>
      <vt:lpstr>Más práctica Write the following times in Spanish</vt:lpstr>
      <vt:lpstr>Más práctica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4 de diciembre.</dc:title>
  <dc:creator>Wendy</dc:creator>
  <cp:lastModifiedBy>Wendy</cp:lastModifiedBy>
  <cp:revision>5</cp:revision>
  <dcterms:created xsi:type="dcterms:W3CDTF">2012-12-02T22:53:28Z</dcterms:created>
  <dcterms:modified xsi:type="dcterms:W3CDTF">2012-12-02T23:38:28Z</dcterms:modified>
</cp:coreProperties>
</file>