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1E9B-2F12-4870-992B-6BDAF7166E41}" type="datetimeFigureOut">
              <a:rPr lang="es-ES_tradnl" smtClean="0"/>
              <a:t>04/12/2012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AF48-718C-4BC0-B5DB-EE456CEAED5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831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1E9B-2F12-4870-992B-6BDAF7166E41}" type="datetimeFigureOut">
              <a:rPr lang="es-ES_tradnl" smtClean="0"/>
              <a:t>04/12/2012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AF48-718C-4BC0-B5DB-EE456CEAED5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517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1E9B-2F12-4870-992B-6BDAF7166E41}" type="datetimeFigureOut">
              <a:rPr lang="es-ES_tradnl" smtClean="0"/>
              <a:t>04/12/2012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AF48-718C-4BC0-B5DB-EE456CEAED5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711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1E9B-2F12-4870-992B-6BDAF7166E41}" type="datetimeFigureOut">
              <a:rPr lang="es-ES_tradnl" smtClean="0"/>
              <a:t>04/12/2012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AF48-718C-4BC0-B5DB-EE456CEAED5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226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1E9B-2F12-4870-992B-6BDAF7166E41}" type="datetimeFigureOut">
              <a:rPr lang="es-ES_tradnl" smtClean="0"/>
              <a:t>04/12/2012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AF48-718C-4BC0-B5DB-EE456CEAED5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760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1E9B-2F12-4870-992B-6BDAF7166E41}" type="datetimeFigureOut">
              <a:rPr lang="es-ES_tradnl" smtClean="0"/>
              <a:t>04/12/2012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AF48-718C-4BC0-B5DB-EE456CEAED5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070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1E9B-2F12-4870-992B-6BDAF7166E41}" type="datetimeFigureOut">
              <a:rPr lang="es-ES_tradnl" smtClean="0"/>
              <a:t>04/12/2012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AF48-718C-4BC0-B5DB-EE456CEAED5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899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1E9B-2F12-4870-992B-6BDAF7166E41}" type="datetimeFigureOut">
              <a:rPr lang="es-ES_tradnl" smtClean="0"/>
              <a:t>04/12/2012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AF48-718C-4BC0-B5DB-EE456CEAED5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403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1E9B-2F12-4870-992B-6BDAF7166E41}" type="datetimeFigureOut">
              <a:rPr lang="es-ES_tradnl" smtClean="0"/>
              <a:t>04/12/2012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AF48-718C-4BC0-B5DB-EE456CEAED5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533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1E9B-2F12-4870-992B-6BDAF7166E41}" type="datetimeFigureOut">
              <a:rPr lang="es-ES_tradnl" smtClean="0"/>
              <a:t>04/12/2012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AF48-718C-4BC0-B5DB-EE456CEAED5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994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1E9B-2F12-4870-992B-6BDAF7166E41}" type="datetimeFigureOut">
              <a:rPr lang="es-ES_tradnl" smtClean="0"/>
              <a:t>04/12/2012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AF48-718C-4BC0-B5DB-EE456CEAED5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30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E1E9B-2F12-4870-992B-6BDAF7166E41}" type="datetimeFigureOut">
              <a:rPr lang="es-ES_tradnl" smtClean="0"/>
              <a:t>04/12/2012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AF48-718C-4BC0-B5DB-EE456CEAED5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73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4000" dirty="0" smtClean="0">
                <a:latin typeface="Forte" pitchFamily="66" charset="0"/>
              </a:rPr>
              <a:t>Para hacer ahora</a:t>
            </a:r>
            <a:br>
              <a:rPr lang="es-ES_tradnl" sz="4000" dirty="0" smtClean="0">
                <a:latin typeface="Forte" pitchFamily="66" charset="0"/>
              </a:rPr>
            </a:br>
            <a:r>
              <a:rPr lang="es-ES_tradnl" sz="4000" dirty="0" err="1" smtClean="0">
                <a:latin typeface="Forte" pitchFamily="66" charset="0"/>
              </a:rPr>
              <a:t>Write</a:t>
            </a:r>
            <a:r>
              <a:rPr lang="es-ES_tradnl" sz="4000" dirty="0" smtClean="0">
                <a:latin typeface="Forte" pitchFamily="66" charset="0"/>
              </a:rPr>
              <a:t> </a:t>
            </a:r>
            <a:r>
              <a:rPr lang="es-ES_tradnl" sz="4000" dirty="0" err="1" smtClean="0">
                <a:latin typeface="Forte" pitchFamily="66" charset="0"/>
              </a:rPr>
              <a:t>the</a:t>
            </a:r>
            <a:r>
              <a:rPr lang="es-ES_tradnl" sz="4000" dirty="0" smtClean="0">
                <a:latin typeface="Forte" pitchFamily="66" charset="0"/>
              </a:rPr>
              <a:t> </a:t>
            </a:r>
            <a:r>
              <a:rPr lang="es-ES_tradnl" sz="4000" dirty="0" err="1" smtClean="0">
                <a:latin typeface="Forte" pitchFamily="66" charset="0"/>
              </a:rPr>
              <a:t>following</a:t>
            </a:r>
            <a:r>
              <a:rPr lang="es-ES_tradnl" sz="4000" dirty="0" smtClean="0">
                <a:latin typeface="Forte" pitchFamily="66" charset="0"/>
              </a:rPr>
              <a:t> times in </a:t>
            </a:r>
            <a:r>
              <a:rPr lang="es-ES_tradnl" sz="4000" dirty="0" err="1" smtClean="0">
                <a:latin typeface="Forte" pitchFamily="66" charset="0"/>
              </a:rPr>
              <a:t>Spanish</a:t>
            </a:r>
            <a:endParaRPr lang="es-ES_tradnl" sz="4000" dirty="0"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1)     2:11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afternoon</a:t>
            </a:r>
            <a:endParaRPr lang="es-ES_tradnl" dirty="0" smtClean="0"/>
          </a:p>
          <a:p>
            <a:r>
              <a:rPr lang="es-ES_tradnl" dirty="0" smtClean="0"/>
              <a:t>2)     4:23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morning</a:t>
            </a:r>
            <a:endParaRPr lang="es-ES_tradnl" dirty="0" smtClean="0"/>
          </a:p>
          <a:p>
            <a:r>
              <a:rPr lang="es-ES_tradnl" dirty="0" smtClean="0"/>
              <a:t>3)     9:09 at </a:t>
            </a:r>
            <a:r>
              <a:rPr lang="es-ES_tradnl" dirty="0" err="1" smtClean="0"/>
              <a:t>night</a:t>
            </a:r>
            <a:endParaRPr lang="es-ES_tradnl" dirty="0" smtClean="0"/>
          </a:p>
          <a:p>
            <a:r>
              <a:rPr lang="es-ES_tradnl" dirty="0" smtClean="0"/>
              <a:t>4)     12:03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afternoon</a:t>
            </a:r>
            <a:endParaRPr lang="es-ES_tradnl" dirty="0" smtClean="0"/>
          </a:p>
          <a:p>
            <a:r>
              <a:rPr lang="es-ES_tradnl" dirty="0" smtClean="0"/>
              <a:t>5)     1:16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morning</a:t>
            </a:r>
            <a:endParaRPr lang="es-ES_tradnl" dirty="0" smtClean="0"/>
          </a:p>
          <a:p>
            <a:r>
              <a:rPr lang="es-ES_tradnl" dirty="0" smtClean="0"/>
              <a:t>6)     8:30 at </a:t>
            </a:r>
            <a:r>
              <a:rPr lang="es-ES_tradnl" dirty="0" err="1" smtClean="0"/>
              <a:t>night</a:t>
            </a:r>
            <a:endParaRPr lang="es-ES_tradnl" dirty="0" smtClean="0"/>
          </a:p>
          <a:p>
            <a:r>
              <a:rPr lang="es-ES_tradnl" dirty="0" smtClean="0"/>
              <a:t>7)     7:15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morning</a:t>
            </a:r>
            <a:endParaRPr lang="es-ES_tradnl" dirty="0" smtClean="0"/>
          </a:p>
          <a:p>
            <a:endParaRPr lang="es-ES_trad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3" y="2154382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7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Forte" pitchFamily="66" charset="0"/>
              </a:rPr>
              <a:t>Más práctica</a:t>
            </a:r>
            <a:endParaRPr lang="es-ES_tradnl" dirty="0">
              <a:latin typeface="Forte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257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036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Forte" pitchFamily="66" charset="0"/>
              </a:rPr>
              <a:t>Más práctica</a:t>
            </a:r>
            <a:endParaRPr lang="es-ES_tradnl" dirty="0">
              <a:latin typeface="Forte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257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1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036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Forte" pitchFamily="66" charset="0"/>
              </a:rPr>
              <a:t>Más práctica</a:t>
            </a:r>
            <a:endParaRPr lang="es-ES_tradnl" dirty="0">
              <a:latin typeface="Forte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92382"/>
            <a:ext cx="5257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7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036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Forte" pitchFamily="66" charset="0"/>
              </a:rPr>
              <a:t>Más práctica</a:t>
            </a:r>
            <a:endParaRPr lang="es-ES_tradnl" dirty="0">
              <a:latin typeface="Forte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18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3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Forte" pitchFamily="66" charset="0"/>
              </a:rPr>
              <a:t>Más práctica</a:t>
            </a:r>
            <a:br>
              <a:rPr lang="es-ES_tradnl" dirty="0" smtClean="0">
                <a:latin typeface="Forte" pitchFamily="66" charset="0"/>
              </a:rPr>
            </a:br>
            <a:r>
              <a:rPr lang="es-ES_tradnl" dirty="0" err="1" smtClean="0">
                <a:latin typeface="Forte" pitchFamily="66" charset="0"/>
              </a:rPr>
              <a:t>Write</a:t>
            </a:r>
            <a:r>
              <a:rPr lang="es-ES_tradnl" dirty="0" smtClean="0">
                <a:latin typeface="Forte" pitchFamily="66" charset="0"/>
              </a:rPr>
              <a:t> </a:t>
            </a:r>
            <a:r>
              <a:rPr lang="es-ES_tradnl" dirty="0" err="1" smtClean="0">
                <a:latin typeface="Forte" pitchFamily="66" charset="0"/>
              </a:rPr>
              <a:t>the</a:t>
            </a:r>
            <a:r>
              <a:rPr lang="es-ES_tradnl" dirty="0" smtClean="0">
                <a:latin typeface="Forte" pitchFamily="66" charset="0"/>
              </a:rPr>
              <a:t> </a:t>
            </a:r>
            <a:r>
              <a:rPr lang="es-ES_tradnl" dirty="0" err="1" smtClean="0">
                <a:latin typeface="Forte" pitchFamily="66" charset="0"/>
              </a:rPr>
              <a:t>following</a:t>
            </a:r>
            <a:r>
              <a:rPr lang="es-ES_tradnl" dirty="0" smtClean="0">
                <a:latin typeface="Forte" pitchFamily="66" charset="0"/>
              </a:rPr>
              <a:t> times in </a:t>
            </a:r>
            <a:r>
              <a:rPr lang="es-ES_tradnl" dirty="0" err="1" smtClean="0">
                <a:latin typeface="Forte" pitchFamily="66" charset="0"/>
              </a:rPr>
              <a:t>Spanish</a:t>
            </a:r>
            <a:endParaRPr lang="es-ES_tradnl" dirty="0"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s-ES_tradnl" dirty="0" smtClean="0"/>
              <a:t>1)  4:35 </a:t>
            </a:r>
          </a:p>
          <a:p>
            <a:pPr>
              <a:lnSpc>
                <a:spcPct val="200000"/>
              </a:lnSpc>
            </a:pPr>
            <a:r>
              <a:rPr lang="es-ES_tradnl" dirty="0" smtClean="0"/>
              <a:t>2)  6:54</a:t>
            </a:r>
          </a:p>
          <a:p>
            <a:pPr>
              <a:lnSpc>
                <a:spcPct val="200000"/>
              </a:lnSpc>
            </a:pPr>
            <a:r>
              <a:rPr lang="es-ES_tradnl" dirty="0" smtClean="0"/>
              <a:t>3)  10:45</a:t>
            </a:r>
          </a:p>
          <a:p>
            <a:pPr>
              <a:lnSpc>
                <a:spcPct val="200000"/>
              </a:lnSpc>
            </a:pPr>
            <a:r>
              <a:rPr lang="es-ES_tradnl" dirty="0" smtClean="0"/>
              <a:t>4)  1:39</a:t>
            </a:r>
          </a:p>
          <a:p>
            <a:pPr>
              <a:lnSpc>
                <a:spcPct val="200000"/>
              </a:lnSpc>
            </a:pPr>
            <a:r>
              <a:rPr lang="es-ES_tradnl" dirty="0" smtClean="0"/>
              <a:t>5)  7:40</a:t>
            </a:r>
            <a:endParaRPr lang="es-ES_trad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2385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9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Forte" pitchFamily="66" charset="0"/>
              </a:rPr>
              <a:t>Más práctica</a:t>
            </a:r>
            <a:endParaRPr lang="es-ES_tradnl" dirty="0">
              <a:latin typeface="Forte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5019675" cy="491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s-ES_tradnl" sz="5400" dirty="0" smtClean="0">
                <a:latin typeface="Forte" pitchFamily="66" charset="0"/>
              </a:rPr>
              <a:t>Hoy es el 5 de diciembre.</a:t>
            </a:r>
            <a:endParaRPr lang="es-ES_tradnl" sz="5400" dirty="0">
              <a:latin typeface="Forte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1447800"/>
            <a:ext cx="3676650" cy="507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3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Forte" pitchFamily="66" charset="0"/>
              </a:rPr>
              <a:t>La cita del día</a:t>
            </a:r>
            <a:endParaRPr lang="es-ES_tradnl" dirty="0">
              <a:latin typeface="Forte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5" y="1447800"/>
            <a:ext cx="4248150" cy="575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2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latin typeface="Forte" pitchFamily="66" charset="0"/>
              </a:rPr>
              <a:t>El objetivo</a:t>
            </a:r>
            <a:endParaRPr lang="es-ES_tradnl" sz="5400" dirty="0"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800" dirty="0" err="1" smtClean="0"/>
              <a:t>We</a:t>
            </a:r>
            <a:r>
              <a:rPr lang="es-ES_tradnl" sz="4800" dirty="0" smtClean="0"/>
              <a:t> are </a:t>
            </a:r>
            <a:r>
              <a:rPr lang="es-ES_tradnl" sz="4800" dirty="0" err="1" smtClean="0"/>
              <a:t>learning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to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tell</a:t>
            </a:r>
            <a:r>
              <a:rPr lang="es-ES_tradnl" sz="4800" dirty="0" smtClean="0"/>
              <a:t> time </a:t>
            </a:r>
            <a:r>
              <a:rPr lang="es-ES_tradnl" sz="4800" dirty="0" err="1" smtClean="0"/>
              <a:t>from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the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half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hour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to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the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hour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throughout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the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day</a:t>
            </a:r>
            <a:r>
              <a:rPr lang="es-ES_tradnl" sz="4800" dirty="0" smtClean="0"/>
              <a:t>.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30586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orte" pitchFamily="66" charset="0"/>
                <a:ea typeface="Batang" pitchFamily="18" charset="-127"/>
              </a:rPr>
              <a:t>¿</a:t>
            </a:r>
            <a:r>
              <a:rPr lang="es-ES_tradnl" sz="6000" dirty="0" smtClean="0">
                <a:latin typeface="Forte" pitchFamily="66" charset="0"/>
                <a:ea typeface="Batang" pitchFamily="18" charset="-127"/>
              </a:rPr>
              <a:t>Qué hora es?</a:t>
            </a:r>
            <a:endParaRPr lang="es-ES_tradnl" sz="6000" dirty="0"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 err="1" smtClean="0"/>
              <a:t>To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tell</a:t>
            </a:r>
            <a:r>
              <a:rPr lang="es-ES_tradnl" sz="3600" dirty="0" smtClean="0"/>
              <a:t> time </a:t>
            </a:r>
            <a:r>
              <a:rPr lang="es-ES_tradnl" sz="3600" dirty="0" err="1" smtClean="0"/>
              <a:t>from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half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hour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to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new </a:t>
            </a:r>
            <a:r>
              <a:rPr lang="es-ES_tradnl" sz="3600" dirty="0" err="1" smtClean="0"/>
              <a:t>hour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you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must</a:t>
            </a:r>
            <a:r>
              <a:rPr lang="es-ES_tradnl" sz="3600" dirty="0" smtClean="0"/>
              <a:t>:</a:t>
            </a:r>
          </a:p>
          <a:p>
            <a:pPr marL="0" indent="0">
              <a:buNone/>
            </a:pPr>
            <a:endParaRPr lang="es-ES_tradnl" sz="3600" dirty="0" smtClean="0"/>
          </a:p>
          <a:p>
            <a:pPr lvl="1"/>
            <a:r>
              <a:rPr lang="es-ES_tradnl" sz="3600" dirty="0" smtClean="0"/>
              <a:t>1)  </a:t>
            </a:r>
            <a:r>
              <a:rPr lang="es-ES_tradnl" sz="3600" dirty="0" err="1" smtClean="0"/>
              <a:t>Move</a:t>
            </a:r>
            <a:r>
              <a:rPr lang="es-ES_tradnl" sz="3600" dirty="0" smtClean="0"/>
              <a:t> up </a:t>
            </a:r>
            <a:r>
              <a:rPr lang="es-ES_tradnl" sz="3600" dirty="0" err="1" smtClean="0"/>
              <a:t>to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next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hour</a:t>
            </a:r>
            <a:endParaRPr lang="es-ES_tradnl" sz="3600" dirty="0" smtClean="0"/>
          </a:p>
          <a:p>
            <a:pPr lvl="1"/>
            <a:r>
              <a:rPr lang="es-ES_tradnl" sz="3600" dirty="0" smtClean="0"/>
              <a:t>2)  </a:t>
            </a:r>
            <a:r>
              <a:rPr lang="es-ES_tradnl" sz="3600" dirty="0" err="1" smtClean="0"/>
              <a:t>Subtract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number</a:t>
            </a:r>
            <a:r>
              <a:rPr lang="es-ES_tradnl" sz="3600" dirty="0" smtClean="0"/>
              <a:t> of minutes </a:t>
            </a:r>
            <a:r>
              <a:rPr lang="es-ES_tradnl" sz="3600" dirty="0" err="1" smtClean="0"/>
              <a:t>you</a:t>
            </a:r>
            <a:r>
              <a:rPr lang="es-ES_tradnl" sz="3600" dirty="0" smtClean="0"/>
              <a:t> are short of </a:t>
            </a:r>
            <a:r>
              <a:rPr lang="es-ES_tradnl" sz="3600" dirty="0" err="1" smtClean="0"/>
              <a:t>this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hour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25994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orte" pitchFamily="66" charset="0"/>
                <a:ea typeface="Batang" pitchFamily="18" charset="-127"/>
              </a:rPr>
              <a:t>¿</a:t>
            </a:r>
            <a:r>
              <a:rPr lang="es-ES_tradnl" sz="6000" dirty="0" smtClean="0">
                <a:latin typeface="Forte" pitchFamily="66" charset="0"/>
                <a:ea typeface="Batang" pitchFamily="18" charset="-127"/>
              </a:rPr>
              <a:t>Qué hora es?</a:t>
            </a:r>
            <a:endParaRPr lang="es-ES_tradnl" sz="6000" dirty="0"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s-ES_tradnl" sz="3600" dirty="0" err="1" smtClean="0"/>
              <a:t>For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example</a:t>
            </a:r>
            <a:r>
              <a:rPr lang="es-ES_tradnl" sz="3600" dirty="0" smtClean="0"/>
              <a:t>:  7:31</a:t>
            </a:r>
          </a:p>
          <a:p>
            <a:endParaRPr lang="es-ES_tradnl" sz="3600" dirty="0"/>
          </a:p>
          <a:p>
            <a:r>
              <a:rPr lang="es-ES_tradnl" sz="3600" dirty="0" err="1" smtClean="0"/>
              <a:t>Step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one</a:t>
            </a:r>
            <a:r>
              <a:rPr lang="es-ES_tradnl" sz="3600" dirty="0"/>
              <a:t> </a:t>
            </a:r>
            <a:r>
              <a:rPr lang="es-ES_tradnl" sz="3600" dirty="0" smtClean="0">
                <a:sym typeface="Wingdings" pitchFamily="2" charset="2"/>
              </a:rPr>
              <a:t> </a:t>
            </a:r>
            <a:r>
              <a:rPr lang="es-ES_tradnl" sz="3600" dirty="0" err="1" smtClean="0">
                <a:sym typeface="Wingdings" pitchFamily="2" charset="2"/>
              </a:rPr>
              <a:t>Move</a:t>
            </a:r>
            <a:r>
              <a:rPr lang="es-ES_tradnl" sz="3600" dirty="0" smtClean="0">
                <a:sym typeface="Wingdings" pitchFamily="2" charset="2"/>
              </a:rPr>
              <a:t> up </a:t>
            </a:r>
            <a:r>
              <a:rPr lang="es-ES_tradnl" sz="3600" dirty="0" err="1" smtClean="0">
                <a:sym typeface="Wingdings" pitchFamily="2" charset="2"/>
              </a:rPr>
              <a:t>to</a:t>
            </a:r>
            <a:r>
              <a:rPr lang="es-ES_tradnl" sz="3600" dirty="0" smtClean="0">
                <a:sym typeface="Wingdings" pitchFamily="2" charset="2"/>
              </a:rPr>
              <a:t> 8:00</a:t>
            </a:r>
          </a:p>
          <a:p>
            <a:pPr lvl="1"/>
            <a:r>
              <a:rPr lang="es-ES_tradnl" dirty="0" smtClean="0">
                <a:sym typeface="Wingdings" pitchFamily="2" charset="2"/>
              </a:rPr>
              <a:t>Son las ocho</a:t>
            </a:r>
          </a:p>
          <a:p>
            <a:pPr marL="457200" lvl="1" indent="0">
              <a:buNone/>
            </a:pPr>
            <a:endParaRPr lang="es-ES_tradnl" dirty="0" smtClean="0">
              <a:sym typeface="Wingdings" pitchFamily="2" charset="2"/>
            </a:endParaRPr>
          </a:p>
          <a:p>
            <a:r>
              <a:rPr lang="es-ES_tradnl" sz="3600" dirty="0" err="1" smtClean="0">
                <a:sym typeface="Wingdings" pitchFamily="2" charset="2"/>
              </a:rPr>
              <a:t>Subtract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the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number</a:t>
            </a:r>
            <a:r>
              <a:rPr lang="es-ES_tradnl" sz="3600" dirty="0" smtClean="0">
                <a:sym typeface="Wingdings" pitchFamily="2" charset="2"/>
              </a:rPr>
              <a:t> of minutes </a:t>
            </a:r>
            <a:r>
              <a:rPr lang="es-ES_tradnl" sz="3600" dirty="0" err="1" smtClean="0">
                <a:sym typeface="Wingdings" pitchFamily="2" charset="2"/>
              </a:rPr>
              <a:t>you</a:t>
            </a:r>
            <a:r>
              <a:rPr lang="es-ES_tradnl" sz="3600" dirty="0" smtClean="0">
                <a:sym typeface="Wingdings" pitchFamily="2" charset="2"/>
              </a:rPr>
              <a:t> are short of </a:t>
            </a:r>
            <a:r>
              <a:rPr lang="es-ES_tradnl" sz="3600" dirty="0" err="1" smtClean="0">
                <a:sym typeface="Wingdings" pitchFamily="2" charset="2"/>
              </a:rPr>
              <a:t>this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hour</a:t>
            </a:r>
            <a:endParaRPr lang="es-ES_tradnl" sz="3600" dirty="0" smtClean="0">
              <a:sym typeface="Wingdings" pitchFamily="2" charset="2"/>
            </a:endParaRPr>
          </a:p>
          <a:p>
            <a:pPr lvl="1"/>
            <a:r>
              <a:rPr lang="es-ES_tradnl" dirty="0" smtClean="0">
                <a:sym typeface="Wingdings" pitchFamily="2" charset="2"/>
              </a:rPr>
              <a:t>60-31=29</a:t>
            </a:r>
          </a:p>
          <a:p>
            <a:pPr marL="457200" lvl="1" indent="0">
              <a:buNone/>
            </a:pPr>
            <a:endParaRPr lang="es-ES_tradnl" dirty="0">
              <a:sym typeface="Wingdings" pitchFamily="2" charset="2"/>
            </a:endParaRPr>
          </a:p>
          <a:p>
            <a:r>
              <a:rPr lang="es-ES_tradnl" sz="3600" dirty="0" smtClean="0">
                <a:sym typeface="Wingdings" pitchFamily="2" charset="2"/>
              </a:rPr>
              <a:t>Son las ocho menos veintinueve.  </a:t>
            </a:r>
            <a:endParaRPr lang="es-ES_tradnl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67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orte" pitchFamily="66" charset="0"/>
                <a:ea typeface="Batang" pitchFamily="18" charset="-127"/>
              </a:rPr>
              <a:t>¿</a:t>
            </a:r>
            <a:r>
              <a:rPr lang="es-ES_tradnl" sz="6000" dirty="0" smtClean="0">
                <a:latin typeface="Forte" pitchFamily="66" charset="0"/>
                <a:ea typeface="Batang" pitchFamily="18" charset="-127"/>
              </a:rPr>
              <a:t>Qué hora es?</a:t>
            </a:r>
            <a:endParaRPr lang="es-ES_tradnl" sz="6000" dirty="0"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s-ES_tradnl" sz="3600" dirty="0" err="1" smtClean="0"/>
              <a:t>For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example</a:t>
            </a:r>
            <a:r>
              <a:rPr lang="es-ES_tradnl" sz="3600" dirty="0" smtClean="0"/>
              <a:t>:  9:35</a:t>
            </a:r>
          </a:p>
          <a:p>
            <a:endParaRPr lang="es-ES_tradnl" sz="3600" dirty="0"/>
          </a:p>
          <a:p>
            <a:r>
              <a:rPr lang="es-ES_tradnl" sz="3600" dirty="0" err="1" smtClean="0"/>
              <a:t>Step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one</a:t>
            </a:r>
            <a:r>
              <a:rPr lang="es-ES_tradnl" sz="3600" dirty="0"/>
              <a:t> </a:t>
            </a:r>
            <a:r>
              <a:rPr lang="es-ES_tradnl" sz="3600" dirty="0" smtClean="0">
                <a:sym typeface="Wingdings" pitchFamily="2" charset="2"/>
              </a:rPr>
              <a:t> </a:t>
            </a:r>
            <a:r>
              <a:rPr lang="es-ES_tradnl" sz="3600" dirty="0" err="1" smtClean="0">
                <a:sym typeface="Wingdings" pitchFamily="2" charset="2"/>
              </a:rPr>
              <a:t>Move</a:t>
            </a:r>
            <a:r>
              <a:rPr lang="es-ES_tradnl" sz="3600" dirty="0" smtClean="0">
                <a:sym typeface="Wingdings" pitchFamily="2" charset="2"/>
              </a:rPr>
              <a:t> up </a:t>
            </a:r>
            <a:r>
              <a:rPr lang="es-ES_tradnl" sz="3600" dirty="0" err="1" smtClean="0">
                <a:sym typeface="Wingdings" pitchFamily="2" charset="2"/>
              </a:rPr>
              <a:t>to</a:t>
            </a:r>
            <a:r>
              <a:rPr lang="es-ES_tradnl" sz="3600" dirty="0" smtClean="0">
                <a:sym typeface="Wingdings" pitchFamily="2" charset="2"/>
              </a:rPr>
              <a:t> 10:00</a:t>
            </a:r>
          </a:p>
          <a:p>
            <a:pPr lvl="1"/>
            <a:r>
              <a:rPr lang="es-ES_tradnl" dirty="0" smtClean="0">
                <a:sym typeface="Wingdings" pitchFamily="2" charset="2"/>
              </a:rPr>
              <a:t>Son las diez</a:t>
            </a:r>
          </a:p>
          <a:p>
            <a:pPr marL="457200" lvl="1" indent="0">
              <a:buNone/>
            </a:pPr>
            <a:endParaRPr lang="es-ES_tradnl" dirty="0" smtClean="0">
              <a:sym typeface="Wingdings" pitchFamily="2" charset="2"/>
            </a:endParaRPr>
          </a:p>
          <a:p>
            <a:r>
              <a:rPr lang="es-ES_tradnl" sz="3600" dirty="0" err="1" smtClean="0">
                <a:sym typeface="Wingdings" pitchFamily="2" charset="2"/>
              </a:rPr>
              <a:t>Subtract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the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number</a:t>
            </a:r>
            <a:r>
              <a:rPr lang="es-ES_tradnl" sz="3600" dirty="0" smtClean="0">
                <a:sym typeface="Wingdings" pitchFamily="2" charset="2"/>
              </a:rPr>
              <a:t> of minutes </a:t>
            </a:r>
            <a:r>
              <a:rPr lang="es-ES_tradnl" sz="3600" dirty="0" err="1" smtClean="0">
                <a:sym typeface="Wingdings" pitchFamily="2" charset="2"/>
              </a:rPr>
              <a:t>you</a:t>
            </a:r>
            <a:r>
              <a:rPr lang="es-ES_tradnl" sz="3600" dirty="0" smtClean="0">
                <a:sym typeface="Wingdings" pitchFamily="2" charset="2"/>
              </a:rPr>
              <a:t> are short of </a:t>
            </a:r>
            <a:r>
              <a:rPr lang="es-ES_tradnl" sz="3600" dirty="0" err="1" smtClean="0">
                <a:sym typeface="Wingdings" pitchFamily="2" charset="2"/>
              </a:rPr>
              <a:t>this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hour</a:t>
            </a:r>
            <a:endParaRPr lang="es-ES_tradnl" sz="3600" dirty="0" smtClean="0">
              <a:sym typeface="Wingdings" pitchFamily="2" charset="2"/>
            </a:endParaRPr>
          </a:p>
          <a:p>
            <a:pPr lvl="1"/>
            <a:r>
              <a:rPr lang="es-ES_tradnl" dirty="0" smtClean="0">
                <a:sym typeface="Wingdings" pitchFamily="2" charset="2"/>
              </a:rPr>
              <a:t>60-35=25</a:t>
            </a:r>
          </a:p>
          <a:p>
            <a:pPr marL="457200" lvl="1" indent="0">
              <a:buNone/>
            </a:pPr>
            <a:endParaRPr lang="es-ES_tradnl" dirty="0">
              <a:sym typeface="Wingdings" pitchFamily="2" charset="2"/>
            </a:endParaRPr>
          </a:p>
          <a:p>
            <a:r>
              <a:rPr lang="es-ES_tradnl" sz="3600" dirty="0" smtClean="0">
                <a:sym typeface="Wingdings" pitchFamily="2" charset="2"/>
              </a:rPr>
              <a:t>Son las diez menos veinticinco.</a:t>
            </a:r>
            <a:endParaRPr lang="es-ES_tradnl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77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orte" pitchFamily="66" charset="0"/>
                <a:ea typeface="Batang" pitchFamily="18" charset="-127"/>
              </a:rPr>
              <a:t>¿</a:t>
            </a:r>
            <a:r>
              <a:rPr lang="es-ES_tradnl" sz="6000" dirty="0" smtClean="0">
                <a:latin typeface="Forte" pitchFamily="66" charset="0"/>
                <a:ea typeface="Batang" pitchFamily="18" charset="-127"/>
              </a:rPr>
              <a:t>Qué hora es?</a:t>
            </a:r>
            <a:endParaRPr lang="es-ES_tradnl" sz="6000" dirty="0"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s-ES_tradnl" sz="3600" dirty="0" err="1" smtClean="0"/>
              <a:t>For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example</a:t>
            </a:r>
            <a:r>
              <a:rPr lang="es-ES_tradnl" sz="3600" dirty="0" smtClean="0"/>
              <a:t>:  12:44</a:t>
            </a:r>
          </a:p>
          <a:p>
            <a:endParaRPr lang="es-ES_tradnl" sz="3600" dirty="0"/>
          </a:p>
          <a:p>
            <a:r>
              <a:rPr lang="es-ES_tradnl" sz="3600" dirty="0" err="1" smtClean="0"/>
              <a:t>Step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one</a:t>
            </a:r>
            <a:r>
              <a:rPr lang="es-ES_tradnl" sz="3600" dirty="0"/>
              <a:t> </a:t>
            </a:r>
            <a:r>
              <a:rPr lang="es-ES_tradnl" sz="3600" dirty="0" smtClean="0">
                <a:sym typeface="Wingdings" pitchFamily="2" charset="2"/>
              </a:rPr>
              <a:t> </a:t>
            </a:r>
            <a:r>
              <a:rPr lang="es-ES_tradnl" sz="3600" dirty="0" err="1" smtClean="0">
                <a:sym typeface="Wingdings" pitchFamily="2" charset="2"/>
              </a:rPr>
              <a:t>Move</a:t>
            </a:r>
            <a:r>
              <a:rPr lang="es-ES_tradnl" sz="3600" dirty="0" smtClean="0">
                <a:sym typeface="Wingdings" pitchFamily="2" charset="2"/>
              </a:rPr>
              <a:t> up </a:t>
            </a:r>
            <a:r>
              <a:rPr lang="es-ES_tradnl" sz="3600" dirty="0" err="1" smtClean="0">
                <a:sym typeface="Wingdings" pitchFamily="2" charset="2"/>
              </a:rPr>
              <a:t>to</a:t>
            </a:r>
            <a:r>
              <a:rPr lang="es-ES_tradnl" sz="3600" dirty="0" smtClean="0">
                <a:sym typeface="Wingdings" pitchFamily="2" charset="2"/>
              </a:rPr>
              <a:t> 1:00</a:t>
            </a:r>
          </a:p>
          <a:p>
            <a:pPr lvl="1"/>
            <a:r>
              <a:rPr lang="es-ES_tradnl" dirty="0" smtClean="0">
                <a:sym typeface="Wingdings" pitchFamily="2" charset="2"/>
              </a:rPr>
              <a:t>Es la una.</a:t>
            </a:r>
          </a:p>
          <a:p>
            <a:pPr marL="457200" lvl="1" indent="0">
              <a:buNone/>
            </a:pPr>
            <a:endParaRPr lang="es-ES_tradnl" dirty="0" smtClean="0">
              <a:sym typeface="Wingdings" pitchFamily="2" charset="2"/>
            </a:endParaRPr>
          </a:p>
          <a:p>
            <a:r>
              <a:rPr lang="es-ES_tradnl" sz="3600" dirty="0" err="1" smtClean="0">
                <a:sym typeface="Wingdings" pitchFamily="2" charset="2"/>
              </a:rPr>
              <a:t>Subtract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the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number</a:t>
            </a:r>
            <a:r>
              <a:rPr lang="es-ES_tradnl" sz="3600" dirty="0" smtClean="0">
                <a:sym typeface="Wingdings" pitchFamily="2" charset="2"/>
              </a:rPr>
              <a:t> of minutes </a:t>
            </a:r>
            <a:r>
              <a:rPr lang="es-ES_tradnl" sz="3600" dirty="0" err="1" smtClean="0">
                <a:sym typeface="Wingdings" pitchFamily="2" charset="2"/>
              </a:rPr>
              <a:t>you</a:t>
            </a:r>
            <a:r>
              <a:rPr lang="es-ES_tradnl" sz="3600" dirty="0" smtClean="0">
                <a:sym typeface="Wingdings" pitchFamily="2" charset="2"/>
              </a:rPr>
              <a:t> are short of </a:t>
            </a:r>
            <a:r>
              <a:rPr lang="es-ES_tradnl" sz="3600" dirty="0" err="1" smtClean="0">
                <a:sym typeface="Wingdings" pitchFamily="2" charset="2"/>
              </a:rPr>
              <a:t>this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hour</a:t>
            </a:r>
            <a:endParaRPr lang="es-ES_tradnl" sz="3600" dirty="0" smtClean="0">
              <a:sym typeface="Wingdings" pitchFamily="2" charset="2"/>
            </a:endParaRPr>
          </a:p>
          <a:p>
            <a:pPr lvl="1"/>
            <a:r>
              <a:rPr lang="es-ES_tradnl" dirty="0" smtClean="0">
                <a:sym typeface="Wingdings" pitchFamily="2" charset="2"/>
              </a:rPr>
              <a:t>60-44=16</a:t>
            </a:r>
          </a:p>
          <a:p>
            <a:pPr marL="457200" lvl="1" indent="0">
              <a:buNone/>
            </a:pPr>
            <a:endParaRPr lang="es-ES_tradnl" dirty="0">
              <a:sym typeface="Wingdings" pitchFamily="2" charset="2"/>
            </a:endParaRPr>
          </a:p>
          <a:p>
            <a:r>
              <a:rPr lang="es-ES_tradnl" sz="3600" dirty="0" smtClean="0">
                <a:sym typeface="Wingdings" pitchFamily="2" charset="2"/>
              </a:rPr>
              <a:t>Es la una menos dieciséis.  </a:t>
            </a:r>
            <a:endParaRPr lang="es-ES_tradnl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962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orte" pitchFamily="66" charset="0"/>
                <a:ea typeface="Batang" pitchFamily="18" charset="-127"/>
              </a:rPr>
              <a:t>¿</a:t>
            </a:r>
            <a:r>
              <a:rPr lang="es-ES_tradnl" sz="6000" dirty="0" smtClean="0">
                <a:latin typeface="Forte" pitchFamily="66" charset="0"/>
                <a:ea typeface="Batang" pitchFamily="18" charset="-127"/>
              </a:rPr>
              <a:t>Qué hora es?</a:t>
            </a:r>
            <a:endParaRPr lang="es-ES_tradnl" sz="6000" dirty="0"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s-ES_tradnl" sz="3600" dirty="0" err="1" smtClean="0"/>
              <a:t>For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example</a:t>
            </a:r>
            <a:r>
              <a:rPr lang="es-ES_tradnl" sz="3600" dirty="0" smtClean="0"/>
              <a:t>:  2:59</a:t>
            </a:r>
          </a:p>
          <a:p>
            <a:endParaRPr lang="es-ES_tradnl" sz="3600" dirty="0"/>
          </a:p>
          <a:p>
            <a:r>
              <a:rPr lang="es-ES_tradnl" sz="3600" dirty="0" err="1" smtClean="0"/>
              <a:t>Step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one</a:t>
            </a:r>
            <a:r>
              <a:rPr lang="es-ES_tradnl" sz="3600" dirty="0"/>
              <a:t> </a:t>
            </a:r>
            <a:r>
              <a:rPr lang="es-ES_tradnl" sz="3600" dirty="0" smtClean="0">
                <a:sym typeface="Wingdings" pitchFamily="2" charset="2"/>
              </a:rPr>
              <a:t> </a:t>
            </a:r>
            <a:r>
              <a:rPr lang="es-ES_tradnl" sz="3600" dirty="0" err="1" smtClean="0">
                <a:sym typeface="Wingdings" pitchFamily="2" charset="2"/>
              </a:rPr>
              <a:t>Move</a:t>
            </a:r>
            <a:r>
              <a:rPr lang="es-ES_tradnl" sz="3600" dirty="0" smtClean="0">
                <a:sym typeface="Wingdings" pitchFamily="2" charset="2"/>
              </a:rPr>
              <a:t> up </a:t>
            </a:r>
            <a:r>
              <a:rPr lang="es-ES_tradnl" sz="3600" dirty="0" err="1" smtClean="0">
                <a:sym typeface="Wingdings" pitchFamily="2" charset="2"/>
              </a:rPr>
              <a:t>to</a:t>
            </a:r>
            <a:r>
              <a:rPr lang="es-ES_tradnl" sz="3600" dirty="0" smtClean="0">
                <a:sym typeface="Wingdings" pitchFamily="2" charset="2"/>
              </a:rPr>
              <a:t> 3:00</a:t>
            </a:r>
          </a:p>
          <a:p>
            <a:pPr lvl="1"/>
            <a:r>
              <a:rPr lang="es-ES_tradnl" dirty="0" smtClean="0">
                <a:sym typeface="Wingdings" pitchFamily="2" charset="2"/>
              </a:rPr>
              <a:t>Son las tres.</a:t>
            </a:r>
          </a:p>
          <a:p>
            <a:pPr marL="457200" lvl="1" indent="0">
              <a:buNone/>
            </a:pPr>
            <a:endParaRPr lang="es-ES_tradnl" dirty="0" smtClean="0">
              <a:sym typeface="Wingdings" pitchFamily="2" charset="2"/>
            </a:endParaRPr>
          </a:p>
          <a:p>
            <a:r>
              <a:rPr lang="es-ES_tradnl" sz="3600" dirty="0" err="1" smtClean="0">
                <a:sym typeface="Wingdings" pitchFamily="2" charset="2"/>
              </a:rPr>
              <a:t>Subtract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the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number</a:t>
            </a:r>
            <a:r>
              <a:rPr lang="es-ES_tradnl" sz="3600" dirty="0" smtClean="0">
                <a:sym typeface="Wingdings" pitchFamily="2" charset="2"/>
              </a:rPr>
              <a:t> of minutes </a:t>
            </a:r>
            <a:r>
              <a:rPr lang="es-ES_tradnl" sz="3600" dirty="0" err="1" smtClean="0">
                <a:sym typeface="Wingdings" pitchFamily="2" charset="2"/>
              </a:rPr>
              <a:t>you</a:t>
            </a:r>
            <a:r>
              <a:rPr lang="es-ES_tradnl" sz="3600" dirty="0" smtClean="0">
                <a:sym typeface="Wingdings" pitchFamily="2" charset="2"/>
              </a:rPr>
              <a:t> are short of </a:t>
            </a:r>
            <a:r>
              <a:rPr lang="es-ES_tradnl" sz="3600" dirty="0" err="1" smtClean="0">
                <a:sym typeface="Wingdings" pitchFamily="2" charset="2"/>
              </a:rPr>
              <a:t>this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hour</a:t>
            </a:r>
            <a:endParaRPr lang="es-ES_tradnl" sz="3600" dirty="0" smtClean="0">
              <a:sym typeface="Wingdings" pitchFamily="2" charset="2"/>
            </a:endParaRPr>
          </a:p>
          <a:p>
            <a:pPr lvl="1"/>
            <a:r>
              <a:rPr lang="es-ES_tradnl" dirty="0" smtClean="0">
                <a:sym typeface="Wingdings" pitchFamily="2" charset="2"/>
              </a:rPr>
              <a:t>60-59=1</a:t>
            </a:r>
          </a:p>
          <a:p>
            <a:pPr marL="457200" lvl="1" indent="0">
              <a:buNone/>
            </a:pPr>
            <a:endParaRPr lang="es-ES_tradnl" dirty="0">
              <a:sym typeface="Wingdings" pitchFamily="2" charset="2"/>
            </a:endParaRPr>
          </a:p>
          <a:p>
            <a:r>
              <a:rPr lang="es-ES_tradnl" sz="3600" dirty="0" smtClean="0">
                <a:sym typeface="Wingdings" pitchFamily="2" charset="2"/>
              </a:rPr>
              <a:t>Son las tres menos uno.</a:t>
            </a:r>
            <a:endParaRPr lang="es-ES_tradnl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11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290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Para hacer ahora Write the following times in Spanish</vt:lpstr>
      <vt:lpstr>Hoy es el 5 de diciembre.</vt:lpstr>
      <vt:lpstr>La cita del día</vt:lpstr>
      <vt:lpstr>El objetivo</vt:lpstr>
      <vt:lpstr>¿Qué hora es?</vt:lpstr>
      <vt:lpstr>¿Qué hora es?</vt:lpstr>
      <vt:lpstr>¿Qué hora es?</vt:lpstr>
      <vt:lpstr>¿Qué hora es?</vt:lpstr>
      <vt:lpstr>¿Qué hora es?</vt:lpstr>
      <vt:lpstr>Más práctica</vt:lpstr>
      <vt:lpstr>Más práctica</vt:lpstr>
      <vt:lpstr>Más práctica</vt:lpstr>
      <vt:lpstr>Más práctica</vt:lpstr>
      <vt:lpstr>Más práctica Write the following times in Spanish</vt:lpstr>
      <vt:lpstr>Más práctica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hacer ahora Write the following times in Spanish</dc:title>
  <dc:creator>Wendy</dc:creator>
  <cp:lastModifiedBy>Wendy</cp:lastModifiedBy>
  <cp:revision>7</cp:revision>
  <dcterms:created xsi:type="dcterms:W3CDTF">2012-12-02T23:39:54Z</dcterms:created>
  <dcterms:modified xsi:type="dcterms:W3CDTF">2012-12-05T00:22:58Z</dcterms:modified>
</cp:coreProperties>
</file>