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12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576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041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10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708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345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78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88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999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67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74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7326-6893-4B74-A46A-E157D273D9B6}" type="datetimeFigureOut">
              <a:rPr lang="es-ES_tradnl" smtClean="0"/>
              <a:t>03/02/2013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196E-FFD4-4FCC-90D1-BE0C6AFA5A7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79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Para hacer ahora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Traduzcan:</a:t>
            </a:r>
          </a:p>
          <a:p>
            <a:pPr lvl="1"/>
            <a:r>
              <a:rPr lang="es-ES_tradnl" sz="3600" dirty="0" smtClean="0"/>
              <a:t>Blue </a:t>
            </a:r>
            <a:r>
              <a:rPr lang="es-ES_tradnl" sz="3600" dirty="0" smtClean="0">
                <a:sym typeface="Wingdings" pitchFamily="2" charset="2"/>
              </a:rPr>
              <a:t>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Green </a:t>
            </a:r>
          </a:p>
          <a:p>
            <a:pPr lvl="1"/>
            <a:r>
              <a:rPr lang="es-ES_tradnl" sz="3600" dirty="0" err="1" smtClean="0">
                <a:sym typeface="Wingdings" pitchFamily="2" charset="2"/>
              </a:rPr>
              <a:t>Yellow</a:t>
            </a:r>
            <a:r>
              <a:rPr lang="es-ES_tradnl" sz="3600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Black 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Orange </a:t>
            </a:r>
          </a:p>
          <a:p>
            <a:pPr lvl="1"/>
            <a:r>
              <a:rPr lang="es-ES_tradnl" sz="3600" dirty="0" err="1" smtClean="0">
                <a:sym typeface="Wingdings" pitchFamily="2" charset="2"/>
              </a:rPr>
              <a:t>Purple</a:t>
            </a:r>
            <a:r>
              <a:rPr lang="es-ES_tradnl" sz="3600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s-ES_tradnl" sz="3600" dirty="0" err="1" smtClean="0">
                <a:sym typeface="Wingdings" pitchFamily="2" charset="2"/>
              </a:rPr>
              <a:t>Pink</a:t>
            </a:r>
            <a:r>
              <a:rPr lang="es-ES_tradnl" sz="3600" dirty="0" smtClean="0">
                <a:sym typeface="Wingdings" pitchFamily="2" charset="2"/>
              </a:rPr>
              <a:t> </a:t>
            </a:r>
            <a:endParaRPr lang="es-ES_tradn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9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Más práctica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Tito compra un traje __________________.</a:t>
            </a:r>
          </a:p>
          <a:p>
            <a:r>
              <a:rPr lang="es-ES_tradnl" dirty="0" smtClean="0"/>
              <a:t>2)  Ana compra una camiseta __________________.</a:t>
            </a:r>
          </a:p>
          <a:p>
            <a:r>
              <a:rPr lang="es-ES_tradnl" dirty="0" smtClean="0"/>
              <a:t>3)  Emilio compra un traje de baño __________________.</a:t>
            </a:r>
          </a:p>
          <a:p>
            <a:r>
              <a:rPr lang="es-ES_tradnl" dirty="0" smtClean="0"/>
              <a:t>4)  Paco compra una chaqueta __________________.</a:t>
            </a:r>
          </a:p>
          <a:p>
            <a:r>
              <a:rPr lang="es-ES_tradnl" dirty="0" smtClean="0"/>
              <a:t>5)  Adriana compra los zapatos __________________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24665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6193"/>
            <a:ext cx="914400" cy="98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4724401"/>
            <a:ext cx="88669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890346"/>
            <a:ext cx="914400" cy="92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Traduzcan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 </a:t>
            </a:r>
            <a:r>
              <a:rPr lang="es-ES_tradnl" dirty="0" err="1" smtClean="0"/>
              <a:t>The</a:t>
            </a:r>
            <a:r>
              <a:rPr lang="es-ES_tradnl" dirty="0" smtClean="0"/>
              <a:t> t-</a:t>
            </a:r>
            <a:r>
              <a:rPr lang="es-ES_tradnl" dirty="0" err="1" smtClean="0"/>
              <a:t>shirt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red.  </a:t>
            </a:r>
            <a:r>
              <a:rPr lang="es-ES_tradnl" dirty="0" err="1" smtClean="0"/>
              <a:t>The</a:t>
            </a:r>
            <a:r>
              <a:rPr lang="es-ES_tradnl" dirty="0" smtClean="0"/>
              <a:t> t-</a:t>
            </a:r>
            <a:r>
              <a:rPr lang="es-ES_tradnl" dirty="0" err="1" smtClean="0"/>
              <a:t>shirts</a:t>
            </a:r>
            <a:r>
              <a:rPr lang="es-ES_tradnl" dirty="0" smtClean="0"/>
              <a:t> are red.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skirt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pink</a:t>
            </a:r>
            <a:r>
              <a:rPr lang="es-ES_tradnl" dirty="0" smtClean="0"/>
              <a:t>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skirts</a:t>
            </a:r>
            <a:r>
              <a:rPr lang="es-ES_tradnl" dirty="0" smtClean="0"/>
              <a:t> are </a:t>
            </a:r>
            <a:r>
              <a:rPr lang="es-ES_tradnl" dirty="0" err="1" smtClean="0"/>
              <a:t>pink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black</a:t>
            </a:r>
            <a:r>
              <a:rPr lang="es-ES_tradnl" dirty="0" smtClean="0"/>
              <a:t>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hats</a:t>
            </a:r>
            <a:r>
              <a:rPr lang="es-ES_tradnl" dirty="0" smtClean="0"/>
              <a:t> are </a:t>
            </a:r>
            <a:r>
              <a:rPr lang="es-ES_tradnl" dirty="0" err="1" smtClean="0"/>
              <a:t>black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scarf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green</a:t>
            </a:r>
            <a:r>
              <a:rPr lang="es-ES_tradnl" dirty="0" smtClean="0"/>
              <a:t>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scarves</a:t>
            </a:r>
            <a:r>
              <a:rPr lang="es-ES_tradnl" dirty="0" smtClean="0"/>
              <a:t> are </a:t>
            </a:r>
            <a:r>
              <a:rPr lang="es-ES_tradnl" dirty="0" err="1" smtClean="0"/>
              <a:t>green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tie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purple</a:t>
            </a:r>
            <a:r>
              <a:rPr lang="es-ES_tradnl" dirty="0" smtClean="0"/>
              <a:t>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ties</a:t>
            </a:r>
            <a:r>
              <a:rPr lang="es-ES_tradnl" dirty="0" smtClean="0"/>
              <a:t> are </a:t>
            </a:r>
            <a:r>
              <a:rPr lang="es-ES_tradnl" dirty="0" err="1" smtClean="0"/>
              <a:t>purple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6)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jacket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yellow</a:t>
            </a:r>
            <a:r>
              <a:rPr lang="es-ES_tradnl" dirty="0" smtClean="0"/>
              <a:t>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jackets</a:t>
            </a:r>
            <a:r>
              <a:rPr lang="es-ES_tradnl" dirty="0" smtClean="0"/>
              <a:t> are </a:t>
            </a:r>
            <a:r>
              <a:rPr lang="es-ES_tradnl" dirty="0" err="1" smtClean="0"/>
              <a:t>yellow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1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Una actividad</a:t>
            </a:r>
            <a:endParaRPr lang="es-ES_tradnl" sz="8000" dirty="0">
              <a:latin typeface="Amienne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076825" cy="53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16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428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Hoy es el cuatro de febrero.</a:t>
            </a:r>
            <a:endParaRPr lang="es-ES_tradnl" sz="8000" dirty="0">
              <a:latin typeface="Amienne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94638"/>
            <a:ext cx="4495800" cy="52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La cita del día</a:t>
            </a:r>
            <a:endParaRPr lang="es-ES_tradnl" sz="8000" dirty="0">
              <a:latin typeface="Amienne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676400"/>
            <a:ext cx="33337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El objetivo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use </a:t>
            </a:r>
            <a:r>
              <a:rPr lang="es-ES_tradnl" sz="4800" dirty="0" err="1" smtClean="0"/>
              <a:t>colors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describe </a:t>
            </a:r>
            <a:r>
              <a:rPr lang="es-ES_tradnl" sz="4800" dirty="0" err="1" smtClean="0"/>
              <a:t>our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clothing</a:t>
            </a:r>
            <a:r>
              <a:rPr lang="es-ES_tradnl" sz="4800" dirty="0" smtClean="0"/>
              <a:t> and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world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around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us</a:t>
            </a:r>
            <a:r>
              <a:rPr lang="es-ES_tradnl" sz="4800" dirty="0" smtClean="0"/>
              <a:t>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4330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Los colores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Brown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Gray </a:t>
            </a:r>
          </a:p>
          <a:p>
            <a:r>
              <a:rPr lang="es-ES_tradnl" dirty="0" err="1" smtClean="0">
                <a:sym typeface="Wingdings" pitchFamily="2" charset="2"/>
              </a:rPr>
              <a:t>Yellow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r>
              <a:rPr lang="es-ES_tradnl" dirty="0" smtClean="0">
                <a:sym typeface="Wingdings" pitchFamily="2" charset="2"/>
              </a:rPr>
              <a:t>Blue </a:t>
            </a:r>
          </a:p>
          <a:p>
            <a:r>
              <a:rPr lang="es-ES_tradnl" dirty="0" smtClean="0">
                <a:sym typeface="Wingdings" pitchFamily="2" charset="2"/>
              </a:rPr>
              <a:t>Black </a:t>
            </a:r>
          </a:p>
          <a:p>
            <a:r>
              <a:rPr lang="es-ES_tradnl" dirty="0" smtClean="0">
                <a:sym typeface="Wingdings" pitchFamily="2" charset="2"/>
              </a:rPr>
              <a:t>Red </a:t>
            </a:r>
          </a:p>
          <a:p>
            <a:r>
              <a:rPr lang="es-ES_tradnl" dirty="0" err="1" smtClean="0">
                <a:sym typeface="Wingdings" pitchFamily="2" charset="2"/>
              </a:rPr>
              <a:t>Pink</a:t>
            </a:r>
            <a:r>
              <a:rPr lang="es-ES_tradnl" dirty="0" smtClean="0">
                <a:sym typeface="Wingdings" pitchFamily="2" charset="2"/>
              </a:rPr>
              <a:t> </a:t>
            </a:r>
          </a:p>
          <a:p>
            <a:r>
              <a:rPr lang="es-ES_tradnl" dirty="0" smtClean="0">
                <a:sym typeface="Wingdings" pitchFamily="2" charset="2"/>
              </a:rPr>
              <a:t>White </a:t>
            </a:r>
          </a:p>
          <a:p>
            <a:r>
              <a:rPr lang="es-ES_tradnl" dirty="0" smtClean="0">
                <a:sym typeface="Wingdings" pitchFamily="2" charset="2"/>
              </a:rPr>
              <a:t>Orange </a:t>
            </a:r>
          </a:p>
          <a:p>
            <a:r>
              <a:rPr lang="es-ES_tradnl" dirty="0" smtClean="0">
                <a:sym typeface="Wingdings" pitchFamily="2" charset="2"/>
              </a:rPr>
              <a:t>Green </a:t>
            </a:r>
          </a:p>
          <a:p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30" y="2576946"/>
            <a:ext cx="40347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Los colores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¿</a:t>
            </a:r>
            <a:r>
              <a:rPr lang="es-ES_tradnl" dirty="0" smtClean="0"/>
              <a:t>De qué color es la pizarra?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De qué color es la puerta?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De qué color es el uniforme?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De qué color </a:t>
            </a:r>
            <a:r>
              <a:rPr lang="en-US" dirty="0" smtClean="0"/>
              <a:t>son los </a:t>
            </a:r>
            <a:r>
              <a:rPr lang="en-US" dirty="0" err="1" smtClean="0"/>
              <a:t>libros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¿De </a:t>
            </a:r>
            <a:r>
              <a:rPr lang="en-US" dirty="0" err="1" smtClean="0"/>
              <a:t>qu</a:t>
            </a:r>
            <a:r>
              <a:rPr lang="es-ES_tradnl" dirty="0"/>
              <a:t>é</a:t>
            </a:r>
            <a:r>
              <a:rPr lang="en-US" dirty="0" smtClean="0"/>
              <a:t> color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letras</a:t>
            </a:r>
            <a:r>
              <a:rPr lang="en-US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7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Los colores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1)  ¿</a:t>
            </a:r>
            <a:r>
              <a:rPr lang="es-ES_tradnl" dirty="0" smtClean="0"/>
              <a:t>De qué color es la mochila?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 smtClean="0"/>
              <a:t>2)  ¿</a:t>
            </a:r>
            <a:r>
              <a:rPr lang="es-ES_tradnl" dirty="0" smtClean="0"/>
              <a:t>De qué color es el cuaderno?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 smtClean="0"/>
              <a:t>3)  ¿</a:t>
            </a:r>
            <a:r>
              <a:rPr lang="es-ES_tradnl" dirty="0" smtClean="0"/>
              <a:t>De qué color es el vestido?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 smtClean="0"/>
              <a:t>4)  ¿</a:t>
            </a:r>
            <a:r>
              <a:rPr lang="es-ES_tradnl" dirty="0" smtClean="0"/>
              <a:t>De qué color </a:t>
            </a:r>
            <a:r>
              <a:rPr lang="es-ES_tradnl" dirty="0" smtClean="0"/>
              <a:t>son</a:t>
            </a:r>
            <a:r>
              <a:rPr lang="es-ES_tradnl" dirty="0" smtClean="0"/>
              <a:t> las faldas?  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 smtClean="0"/>
              <a:t>5)  ¿</a:t>
            </a:r>
            <a:r>
              <a:rPr lang="es-ES_tradnl" dirty="0" smtClean="0"/>
              <a:t>De qué color </a:t>
            </a:r>
            <a:r>
              <a:rPr lang="es-ES_tradnl" dirty="0" smtClean="0"/>
              <a:t>son </a:t>
            </a:r>
            <a:r>
              <a:rPr lang="es-ES_tradnl" dirty="0" smtClean="0"/>
              <a:t>las corbatas?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881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4495799"/>
            <a:ext cx="845540" cy="12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31" y="5673435"/>
            <a:ext cx="99536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2059564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66935"/>
            <a:ext cx="8413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49" y="5681444"/>
            <a:ext cx="99536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Más práctica</a:t>
            </a:r>
            <a:endParaRPr lang="es-ES_tradnl" sz="8000" dirty="0">
              <a:latin typeface="Amienne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928">
            <a:off x="6553201" y="895350"/>
            <a:ext cx="214274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445134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5" y="2914919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4" y="447285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58553"/>
            <a:ext cx="1924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latin typeface="Amienne" pitchFamily="82" charset="0"/>
              </a:rPr>
              <a:t>Más práctica</a:t>
            </a:r>
            <a:endParaRPr lang="es-ES_tradnl" sz="8000" dirty="0">
              <a:latin typeface="Amienn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Tito compra un pantalón __________________.</a:t>
            </a:r>
          </a:p>
          <a:p>
            <a:r>
              <a:rPr lang="es-ES_tradnl" dirty="0" smtClean="0"/>
              <a:t>2)  Ana compra una blusa __________________.</a:t>
            </a:r>
          </a:p>
          <a:p>
            <a:r>
              <a:rPr lang="es-ES_tradnl" dirty="0" smtClean="0"/>
              <a:t>3)  Emilio compra una camisa __________________.</a:t>
            </a:r>
          </a:p>
          <a:p>
            <a:r>
              <a:rPr lang="es-ES_tradnl" dirty="0" smtClean="0"/>
              <a:t>4)  Paco compra una gorra __________________.</a:t>
            </a:r>
          </a:p>
          <a:p>
            <a:r>
              <a:rPr lang="es-ES_tradnl" dirty="0" smtClean="0"/>
              <a:t>5)  Adriana compra una falda __________________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12585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8455"/>
            <a:ext cx="942974" cy="89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9429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7" y="4572001"/>
            <a:ext cx="9387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7" y="5638801"/>
            <a:ext cx="9083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318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Para hacer ahora</vt:lpstr>
      <vt:lpstr>Hoy es el cuatro de febrero.</vt:lpstr>
      <vt:lpstr>La cita del día</vt:lpstr>
      <vt:lpstr>El objetivo</vt:lpstr>
      <vt:lpstr>Los colores</vt:lpstr>
      <vt:lpstr>Los colores</vt:lpstr>
      <vt:lpstr>Los colores</vt:lpstr>
      <vt:lpstr>Más práctica</vt:lpstr>
      <vt:lpstr>Más práctica</vt:lpstr>
      <vt:lpstr>Más práctica</vt:lpstr>
      <vt:lpstr>Traduzcan</vt:lpstr>
      <vt:lpstr>Una actividad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cuatro de febrero.</dc:title>
  <dc:creator>Wendy</dc:creator>
  <cp:lastModifiedBy>Wendy</cp:lastModifiedBy>
  <cp:revision>9</cp:revision>
  <dcterms:created xsi:type="dcterms:W3CDTF">2013-01-29T00:45:24Z</dcterms:created>
  <dcterms:modified xsi:type="dcterms:W3CDTF">2013-02-03T20:38:12Z</dcterms:modified>
</cp:coreProperties>
</file>