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78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001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432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75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091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29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199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078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874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999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875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68E9-4BA2-4438-8BA7-F6DD2F123EE8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2FA7-F3F2-4458-8186-430C2348843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382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_tradnl" dirty="0" smtClean="0">
                <a:latin typeface="Cooper Black" pitchFamily="18" charset="0"/>
              </a:rPr>
              <a:t>Para hacer ahora</a:t>
            </a:r>
            <a:endParaRPr lang="es-ES_tradnl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s-ES_tradnl" dirty="0" smtClean="0"/>
              <a:t>Escriban los números en español: </a:t>
            </a:r>
          </a:p>
          <a:p>
            <a:pPr lvl="1">
              <a:lnSpc>
                <a:spcPct val="200000"/>
              </a:lnSpc>
            </a:pPr>
            <a:r>
              <a:rPr lang="es-ES_tradnl" dirty="0" smtClean="0"/>
              <a:t>438</a:t>
            </a:r>
          </a:p>
          <a:p>
            <a:pPr lvl="1">
              <a:lnSpc>
                <a:spcPct val="200000"/>
              </a:lnSpc>
            </a:pPr>
            <a:r>
              <a:rPr lang="es-ES_tradnl" dirty="0" smtClean="0"/>
              <a:t>604</a:t>
            </a:r>
          </a:p>
          <a:p>
            <a:pPr lvl="1">
              <a:lnSpc>
                <a:spcPct val="200000"/>
              </a:lnSpc>
            </a:pPr>
            <a:r>
              <a:rPr lang="es-ES_tradnl" dirty="0" smtClean="0"/>
              <a:t>1,957</a:t>
            </a:r>
          </a:p>
          <a:p>
            <a:pPr lvl="1">
              <a:lnSpc>
                <a:spcPct val="200000"/>
              </a:lnSpc>
            </a:pPr>
            <a:r>
              <a:rPr lang="es-ES_tradnl" dirty="0" smtClean="0"/>
              <a:t>190</a:t>
            </a:r>
          </a:p>
          <a:p>
            <a:pPr lvl="1">
              <a:lnSpc>
                <a:spcPct val="200000"/>
              </a:lnSpc>
            </a:pPr>
            <a:r>
              <a:rPr lang="es-ES_tradnl" dirty="0" smtClean="0"/>
              <a:t>741</a:t>
            </a:r>
          </a:p>
          <a:p>
            <a:pPr marL="457200" lvl="1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4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Cooper Black" pitchFamily="18" charset="0"/>
              </a:rPr>
              <a:t>Una entrevista</a:t>
            </a:r>
            <a:endParaRPr lang="es-ES_tradnl" dirty="0">
              <a:latin typeface="Cooper Black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09" y="2043545"/>
            <a:ext cx="4438650" cy="430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72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476" y="0"/>
            <a:ext cx="7772400" cy="1470025"/>
          </a:xfrm>
        </p:spPr>
        <p:txBody>
          <a:bodyPr/>
          <a:lstStyle/>
          <a:p>
            <a:r>
              <a:rPr lang="es-ES_tradnl" dirty="0" smtClean="0">
                <a:latin typeface="Cooper Black" pitchFamily="18" charset="0"/>
              </a:rPr>
              <a:t>Hoy es el seis de febrero.</a:t>
            </a:r>
            <a:endParaRPr lang="es-ES_tradnl" dirty="0"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545" y="1439112"/>
            <a:ext cx="3624262" cy="5439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8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43000"/>
          </a:xfrm>
        </p:spPr>
        <p:txBody>
          <a:bodyPr/>
          <a:lstStyle/>
          <a:p>
            <a:r>
              <a:rPr lang="es-ES_tradnl" dirty="0" smtClean="0">
                <a:latin typeface="Cooper Black" pitchFamily="18" charset="0"/>
              </a:rPr>
              <a:t>La cita del día</a:t>
            </a:r>
            <a:endParaRPr lang="es-ES_tradnl" dirty="0">
              <a:latin typeface="Cooper Black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636"/>
            <a:ext cx="6486525" cy="682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7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Cooper Black" pitchFamily="18" charset="0"/>
              </a:rPr>
              <a:t>El objetivo</a:t>
            </a:r>
            <a:endParaRPr lang="es-ES_tradnl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4000" dirty="0" err="1" smtClean="0"/>
              <a:t>We</a:t>
            </a:r>
            <a:r>
              <a:rPr lang="es-ES_tradnl" sz="4000" dirty="0" smtClean="0"/>
              <a:t> are </a:t>
            </a:r>
            <a:r>
              <a:rPr lang="es-ES_tradnl" sz="4000" dirty="0" err="1" smtClean="0"/>
              <a:t>learning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to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make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sentences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negative</a:t>
            </a:r>
            <a:r>
              <a:rPr lang="es-ES_tradnl" sz="4000" dirty="0" smtClean="0"/>
              <a:t>.</a:t>
            </a:r>
          </a:p>
          <a:p>
            <a:endParaRPr lang="es-ES_tradnl" sz="4000" dirty="0"/>
          </a:p>
          <a:p>
            <a:r>
              <a:rPr lang="es-ES_tradnl" sz="4000" dirty="0" err="1" smtClean="0"/>
              <a:t>We</a:t>
            </a:r>
            <a:r>
              <a:rPr lang="es-ES_tradnl" sz="4000" dirty="0" smtClean="0"/>
              <a:t> are </a:t>
            </a:r>
            <a:r>
              <a:rPr lang="es-ES_tradnl" sz="4000" dirty="0" err="1" smtClean="0"/>
              <a:t>learning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to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ask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questions</a:t>
            </a:r>
            <a:r>
              <a:rPr lang="es-ES_tradnl" sz="4000" dirty="0" smtClean="0"/>
              <a:t> in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“tú” </a:t>
            </a:r>
            <a:r>
              <a:rPr lang="es-ES_tradnl" sz="4000" dirty="0" err="1" smtClean="0"/>
              <a:t>form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verb</a:t>
            </a:r>
            <a:r>
              <a:rPr lang="es-ES_tradnl" sz="4000" dirty="0" smtClean="0"/>
              <a:t> and </a:t>
            </a:r>
            <a:r>
              <a:rPr lang="es-ES_tradnl" sz="4000" dirty="0" err="1" smtClean="0"/>
              <a:t>answer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questions</a:t>
            </a:r>
            <a:r>
              <a:rPr lang="es-ES_tradnl" sz="4000" dirty="0" smtClean="0"/>
              <a:t> in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“yo” </a:t>
            </a:r>
            <a:r>
              <a:rPr lang="es-ES_tradnl" sz="4000" dirty="0" err="1" smtClean="0"/>
              <a:t>form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verb</a:t>
            </a:r>
            <a:r>
              <a:rPr lang="es-ES_tradnl" sz="4000" dirty="0" smtClean="0"/>
              <a:t>.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7466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latin typeface="Cooper Black" pitchFamily="18" charset="0"/>
              </a:rPr>
              <a:t>Making</a:t>
            </a:r>
            <a:r>
              <a:rPr lang="es-ES_tradnl" dirty="0" smtClean="0">
                <a:latin typeface="Cooper Black" pitchFamily="18" charset="0"/>
              </a:rPr>
              <a:t> </a:t>
            </a:r>
            <a:r>
              <a:rPr lang="es-ES_tradnl" dirty="0" err="1" smtClean="0">
                <a:latin typeface="Cooper Black" pitchFamily="18" charset="0"/>
              </a:rPr>
              <a:t>Sentences</a:t>
            </a:r>
            <a:r>
              <a:rPr lang="es-ES_tradnl" dirty="0" smtClean="0">
                <a:latin typeface="Cooper Black" pitchFamily="18" charset="0"/>
              </a:rPr>
              <a:t> </a:t>
            </a:r>
            <a:r>
              <a:rPr lang="es-ES_tradnl" dirty="0" err="1" smtClean="0">
                <a:latin typeface="Cooper Black" pitchFamily="18" charset="0"/>
              </a:rPr>
              <a:t>Negative</a:t>
            </a:r>
            <a:endParaRPr lang="es-ES_tradnl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make</a:t>
            </a:r>
            <a:r>
              <a:rPr lang="es-ES_tradnl" dirty="0" smtClean="0"/>
              <a:t> a </a:t>
            </a:r>
            <a:r>
              <a:rPr lang="es-ES_tradnl" dirty="0" err="1" smtClean="0"/>
              <a:t>sentence</a:t>
            </a:r>
            <a:r>
              <a:rPr lang="es-ES_tradnl" dirty="0" smtClean="0"/>
              <a:t> </a:t>
            </a:r>
            <a:r>
              <a:rPr lang="es-ES_tradnl" dirty="0" err="1" smtClean="0"/>
              <a:t>negative</a:t>
            </a:r>
            <a:r>
              <a:rPr lang="es-ES_tradnl" dirty="0" smtClean="0"/>
              <a:t>, </a:t>
            </a:r>
            <a:r>
              <a:rPr lang="es-ES_tradnl" dirty="0" err="1" smtClean="0"/>
              <a:t>put</a:t>
            </a:r>
            <a:r>
              <a:rPr lang="es-ES_tradnl" dirty="0" smtClean="0"/>
              <a:t> “no” in </a:t>
            </a:r>
            <a:r>
              <a:rPr lang="es-ES_tradnl" dirty="0" err="1" smtClean="0"/>
              <a:t>front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smtClean="0"/>
              <a:t>Hablo español.  </a:t>
            </a:r>
          </a:p>
          <a:p>
            <a:r>
              <a:rPr lang="es-ES_tradnl" dirty="0" smtClean="0">
                <a:solidFill>
                  <a:srgbClr val="FF0000"/>
                </a:solidFill>
              </a:rPr>
              <a:t>No</a:t>
            </a:r>
            <a:r>
              <a:rPr lang="es-ES_tradnl" dirty="0" smtClean="0"/>
              <a:t> </a:t>
            </a:r>
            <a:r>
              <a:rPr lang="es-ES_tradnl" u="sng" dirty="0" smtClean="0"/>
              <a:t>hablo</a:t>
            </a:r>
            <a:r>
              <a:rPr lang="es-ES_tradnl" dirty="0" smtClean="0"/>
              <a:t> español.</a:t>
            </a:r>
          </a:p>
          <a:p>
            <a:endParaRPr lang="es-ES_tradnl" dirty="0"/>
          </a:p>
          <a:p>
            <a:r>
              <a:rPr lang="es-ES_tradnl" dirty="0" smtClean="0"/>
              <a:t>Ana necesita un cuaderno.</a:t>
            </a:r>
          </a:p>
          <a:p>
            <a:r>
              <a:rPr lang="es-ES_tradnl" dirty="0" smtClean="0"/>
              <a:t>Ana </a:t>
            </a:r>
            <a:r>
              <a:rPr lang="es-ES_tradnl" dirty="0" smtClean="0">
                <a:solidFill>
                  <a:srgbClr val="FF0000"/>
                </a:solidFill>
              </a:rPr>
              <a:t>no</a:t>
            </a:r>
            <a:r>
              <a:rPr lang="es-ES_tradnl" dirty="0" smtClean="0"/>
              <a:t> </a:t>
            </a:r>
            <a:r>
              <a:rPr lang="es-ES_tradnl" u="sng" dirty="0" smtClean="0"/>
              <a:t>necesita</a:t>
            </a:r>
            <a:r>
              <a:rPr lang="es-ES_tradnl" dirty="0" smtClean="0"/>
              <a:t> un cuaderno.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543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Cooper Black" pitchFamily="18" charset="0"/>
              </a:rPr>
              <a:t>Más práctica</a:t>
            </a:r>
            <a:endParaRPr lang="es-ES_tradnl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1)  Yo canto en la clase de música.</a:t>
            </a:r>
          </a:p>
          <a:p>
            <a:endParaRPr lang="es-ES_tradnl" dirty="0"/>
          </a:p>
          <a:p>
            <a:r>
              <a:rPr lang="es-ES_tradnl" dirty="0" smtClean="0"/>
              <a:t>2)  Ana baila con su amigo.</a:t>
            </a:r>
          </a:p>
          <a:p>
            <a:endParaRPr lang="es-ES_tradnl" dirty="0"/>
          </a:p>
          <a:p>
            <a:r>
              <a:rPr lang="es-ES_tradnl" dirty="0" smtClean="0"/>
              <a:t>3)  Nosotros caminamos en el parque.</a:t>
            </a:r>
          </a:p>
          <a:p>
            <a:endParaRPr lang="es-ES_tradnl" dirty="0"/>
          </a:p>
          <a:p>
            <a:r>
              <a:rPr lang="es-ES_tradnl" dirty="0" smtClean="0"/>
              <a:t>4)  Ellas estudian en la casa.</a:t>
            </a:r>
          </a:p>
          <a:p>
            <a:endParaRPr lang="es-ES_tradnl" dirty="0"/>
          </a:p>
          <a:p>
            <a:r>
              <a:rPr lang="es-ES_tradnl" dirty="0" smtClean="0"/>
              <a:t>5)  La profesora necesita un marcador.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2099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oper Black" pitchFamily="18" charset="0"/>
              </a:rPr>
              <a:t>¡</a:t>
            </a:r>
            <a:r>
              <a:rPr lang="es-ES_tradnl" dirty="0" smtClean="0">
                <a:latin typeface="Cooper Black" pitchFamily="18" charset="0"/>
              </a:rPr>
              <a:t>Te </a:t>
            </a:r>
            <a:r>
              <a:rPr lang="es-ES_tradnl" dirty="0" smtClean="0">
                <a:latin typeface="Cooper Black" pitchFamily="18" charset="0"/>
              </a:rPr>
              <a:t>toca a ti!</a:t>
            </a:r>
            <a:endParaRPr lang="es-ES_tradnl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1)  El chico lleva una camiseta.</a:t>
            </a:r>
          </a:p>
          <a:p>
            <a:endParaRPr lang="es-ES_tradnl" dirty="0"/>
          </a:p>
          <a:p>
            <a:r>
              <a:rPr lang="es-ES_tradnl" dirty="0" smtClean="0"/>
              <a:t>2)  Ellos hablan con la empleada.</a:t>
            </a:r>
          </a:p>
          <a:p>
            <a:endParaRPr lang="es-ES_tradnl" dirty="0"/>
          </a:p>
          <a:p>
            <a:r>
              <a:rPr lang="es-ES_tradnl" dirty="0" smtClean="0"/>
              <a:t>3)  Tú practicas el piano.</a:t>
            </a:r>
          </a:p>
          <a:p>
            <a:endParaRPr lang="es-ES_tradnl" dirty="0"/>
          </a:p>
          <a:p>
            <a:r>
              <a:rPr lang="es-ES_tradnl" dirty="0" smtClean="0"/>
              <a:t>4)  Yo compro un libro en la tienda.</a:t>
            </a:r>
          </a:p>
          <a:p>
            <a:endParaRPr lang="es-ES_tradnl" dirty="0"/>
          </a:p>
          <a:p>
            <a:r>
              <a:rPr lang="es-ES_tradnl" dirty="0" smtClean="0"/>
              <a:t>5)  Ella mira una película con su amiga.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7942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>
                <a:latin typeface="Cooper Black" pitchFamily="18" charset="0"/>
              </a:rPr>
              <a:t>Asking</a:t>
            </a:r>
            <a:r>
              <a:rPr lang="es-ES_tradnl" dirty="0" smtClean="0">
                <a:latin typeface="Cooper Black" pitchFamily="18" charset="0"/>
              </a:rPr>
              <a:t> and </a:t>
            </a:r>
            <a:r>
              <a:rPr lang="es-ES_tradnl" dirty="0" err="1" smtClean="0">
                <a:latin typeface="Cooper Black" pitchFamily="18" charset="0"/>
              </a:rPr>
              <a:t>Answering</a:t>
            </a:r>
            <a:r>
              <a:rPr lang="es-ES_tradnl" dirty="0" smtClean="0">
                <a:latin typeface="Cooper Black" pitchFamily="18" charset="0"/>
              </a:rPr>
              <a:t> </a:t>
            </a:r>
            <a:r>
              <a:rPr lang="es-ES_tradnl" dirty="0" err="1" smtClean="0">
                <a:latin typeface="Cooper Black" pitchFamily="18" charset="0"/>
              </a:rPr>
              <a:t>Questions</a:t>
            </a:r>
            <a:r>
              <a:rPr lang="es-ES_tradnl" dirty="0" smtClean="0">
                <a:latin typeface="Cooper Black" pitchFamily="18" charset="0"/>
              </a:rPr>
              <a:t> </a:t>
            </a:r>
            <a:r>
              <a:rPr lang="es-ES_tradnl" dirty="0" err="1" smtClean="0">
                <a:latin typeface="Cooper Black" pitchFamily="18" charset="0"/>
              </a:rPr>
              <a:t>Using</a:t>
            </a:r>
            <a:r>
              <a:rPr lang="es-ES_tradnl" dirty="0" smtClean="0">
                <a:latin typeface="Cooper Black" pitchFamily="18" charset="0"/>
              </a:rPr>
              <a:t> –AR </a:t>
            </a:r>
            <a:r>
              <a:rPr lang="es-ES_tradnl" dirty="0" err="1" smtClean="0">
                <a:latin typeface="Cooper Black" pitchFamily="18" charset="0"/>
              </a:rPr>
              <a:t>Verbs</a:t>
            </a:r>
            <a:endParaRPr lang="es-ES_tradnl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asking</a:t>
            </a:r>
            <a:r>
              <a:rPr lang="es-ES_tradnl" dirty="0" smtClean="0"/>
              <a:t> </a:t>
            </a:r>
            <a:r>
              <a:rPr lang="es-ES_tradnl" dirty="0" err="1" smtClean="0"/>
              <a:t>someone</a:t>
            </a:r>
            <a:r>
              <a:rPr lang="es-ES_tradnl" dirty="0" smtClean="0"/>
              <a:t> </a:t>
            </a:r>
            <a:r>
              <a:rPr lang="es-ES_tradnl" dirty="0" err="1" smtClean="0"/>
              <a:t>else</a:t>
            </a:r>
            <a:r>
              <a:rPr lang="es-ES_tradnl" dirty="0" smtClean="0"/>
              <a:t> a </a:t>
            </a:r>
            <a:r>
              <a:rPr lang="es-ES_tradnl" dirty="0" err="1" smtClean="0"/>
              <a:t>question</a:t>
            </a:r>
            <a:r>
              <a:rPr lang="es-ES_tradnl" dirty="0" smtClean="0"/>
              <a:t>,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</a:t>
            </a:r>
            <a:r>
              <a:rPr lang="es-ES_tradnl" dirty="0" err="1" smtClean="0"/>
              <a:t>conjugate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_______ </a:t>
            </a:r>
            <a:r>
              <a:rPr lang="es-ES_tradnl" dirty="0" err="1" smtClean="0"/>
              <a:t>form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answering</a:t>
            </a:r>
            <a:r>
              <a:rPr lang="es-ES_tradnl" dirty="0" smtClean="0"/>
              <a:t> </a:t>
            </a:r>
            <a:r>
              <a:rPr lang="es-ES_tradnl" dirty="0" err="1" smtClean="0"/>
              <a:t>someone</a:t>
            </a:r>
            <a:r>
              <a:rPr lang="es-ES_tradnl" dirty="0" smtClean="0"/>
              <a:t> </a:t>
            </a:r>
            <a:r>
              <a:rPr lang="es-ES_tradnl" dirty="0" err="1" smtClean="0"/>
              <a:t>else’s</a:t>
            </a:r>
            <a:r>
              <a:rPr lang="es-ES_tradnl" dirty="0" smtClean="0"/>
              <a:t> </a:t>
            </a:r>
            <a:r>
              <a:rPr lang="es-ES_tradnl" dirty="0" err="1" smtClean="0"/>
              <a:t>question</a:t>
            </a:r>
            <a:r>
              <a:rPr lang="es-ES_tradnl" dirty="0" smtClean="0"/>
              <a:t>,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</a:t>
            </a:r>
            <a:r>
              <a:rPr lang="es-ES_tradnl" dirty="0" err="1" smtClean="0"/>
              <a:t>conjugate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________ </a:t>
            </a:r>
            <a:r>
              <a:rPr lang="es-ES_tradnl" dirty="0" err="1" smtClean="0"/>
              <a:t>form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144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dirty="0" smtClean="0">
                <a:latin typeface="Cooper Black" pitchFamily="18" charset="0"/>
              </a:rPr>
              <a:t>Por Ejemplo</a:t>
            </a:r>
            <a:endParaRPr lang="es-ES_tradnl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study</a:t>
            </a:r>
            <a:r>
              <a:rPr lang="es-ES_tradnl" dirty="0" smtClean="0"/>
              <a:t> in </a:t>
            </a:r>
            <a:r>
              <a:rPr lang="es-ES_tradnl" dirty="0" err="1" smtClean="0"/>
              <a:t>school</a:t>
            </a:r>
            <a:r>
              <a:rPr lang="es-ES_tradnl" dirty="0" smtClean="0"/>
              <a:t>?</a:t>
            </a:r>
          </a:p>
          <a:p>
            <a:pPr lvl="1"/>
            <a:r>
              <a:rPr lang="es-ES_tradnl" dirty="0" smtClean="0"/>
              <a:t>Yes I </a:t>
            </a:r>
            <a:r>
              <a:rPr lang="es-ES_tradnl" dirty="0" err="1" smtClean="0"/>
              <a:t>study</a:t>
            </a:r>
            <a:r>
              <a:rPr lang="es-ES_tradnl" dirty="0" smtClean="0"/>
              <a:t> in </a:t>
            </a:r>
            <a:r>
              <a:rPr lang="es-ES_tradnl" dirty="0" err="1" smtClean="0"/>
              <a:t>school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smtClean="0"/>
              <a:t>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sing</a:t>
            </a:r>
            <a:r>
              <a:rPr lang="es-ES_tradnl" dirty="0" smtClean="0"/>
              <a:t> in </a:t>
            </a:r>
            <a:r>
              <a:rPr lang="es-ES_tradnl" dirty="0" err="1" smtClean="0"/>
              <a:t>music</a:t>
            </a:r>
            <a:r>
              <a:rPr lang="es-ES_tradnl" dirty="0" smtClean="0"/>
              <a:t> </a:t>
            </a:r>
            <a:r>
              <a:rPr lang="es-ES_tradnl" dirty="0" err="1" smtClean="0"/>
              <a:t>class</a:t>
            </a:r>
            <a:r>
              <a:rPr lang="es-ES_tradnl" dirty="0" smtClean="0"/>
              <a:t>?</a:t>
            </a:r>
          </a:p>
          <a:p>
            <a:pPr lvl="1"/>
            <a:r>
              <a:rPr lang="es-ES_tradnl" dirty="0" smtClean="0"/>
              <a:t>Yes I </a:t>
            </a:r>
            <a:r>
              <a:rPr lang="es-ES_tradnl" dirty="0" err="1" smtClean="0"/>
              <a:t>sing</a:t>
            </a:r>
            <a:r>
              <a:rPr lang="es-ES_tradnl" dirty="0" smtClean="0"/>
              <a:t> in </a:t>
            </a:r>
            <a:r>
              <a:rPr lang="es-ES_tradnl" dirty="0" err="1" smtClean="0"/>
              <a:t>music</a:t>
            </a:r>
            <a:r>
              <a:rPr lang="es-ES_tradnl" dirty="0" smtClean="0"/>
              <a:t> </a:t>
            </a:r>
            <a:r>
              <a:rPr lang="es-ES_tradnl" dirty="0" err="1" smtClean="0"/>
              <a:t>class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smtClean="0"/>
              <a:t>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walk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park</a:t>
            </a:r>
            <a:r>
              <a:rPr lang="es-ES_tradnl" dirty="0" smtClean="0"/>
              <a:t>?</a:t>
            </a:r>
          </a:p>
          <a:p>
            <a:pPr lvl="1"/>
            <a:r>
              <a:rPr lang="es-ES_tradnl" dirty="0" smtClean="0"/>
              <a:t>Yes I </a:t>
            </a:r>
            <a:r>
              <a:rPr lang="es-ES_tradnl" dirty="0" err="1" smtClean="0"/>
              <a:t>walk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park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smtClean="0"/>
              <a:t>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wear</a:t>
            </a:r>
            <a:r>
              <a:rPr lang="es-ES_tradnl" dirty="0" smtClean="0"/>
              <a:t> a t-</a:t>
            </a:r>
            <a:r>
              <a:rPr lang="es-ES_tradnl" dirty="0" err="1" smtClean="0"/>
              <a:t>shirt</a:t>
            </a:r>
            <a:r>
              <a:rPr lang="es-ES_tradnl" dirty="0" smtClean="0"/>
              <a:t>?</a:t>
            </a:r>
          </a:p>
          <a:p>
            <a:pPr lvl="1"/>
            <a:r>
              <a:rPr lang="es-ES_tradnl" dirty="0" smtClean="0"/>
              <a:t>Yes I </a:t>
            </a:r>
            <a:r>
              <a:rPr lang="es-ES_tradnl" dirty="0" err="1" smtClean="0"/>
              <a:t>wear</a:t>
            </a:r>
            <a:r>
              <a:rPr lang="es-ES_tradnl" dirty="0" smtClean="0"/>
              <a:t> a t-</a:t>
            </a:r>
            <a:r>
              <a:rPr lang="es-ES_tradnl" dirty="0" err="1" smtClean="0"/>
              <a:t>shirt</a:t>
            </a:r>
            <a:r>
              <a:rPr lang="es-ES_trad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05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Para hacer ahora</vt:lpstr>
      <vt:lpstr>Hoy es el seis de febrero.</vt:lpstr>
      <vt:lpstr>La cita del día</vt:lpstr>
      <vt:lpstr>El objetivo</vt:lpstr>
      <vt:lpstr>Making Sentences Negative</vt:lpstr>
      <vt:lpstr>Más práctica</vt:lpstr>
      <vt:lpstr>¡Te toca a ti!</vt:lpstr>
      <vt:lpstr>Asking and Answering Questions Using –AR Verbs</vt:lpstr>
      <vt:lpstr>Por Ejemplo</vt:lpstr>
      <vt:lpstr>Una entrevista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hacer ahora</dc:title>
  <dc:creator>Wendy</dc:creator>
  <cp:lastModifiedBy>Wendy</cp:lastModifiedBy>
  <cp:revision>3</cp:revision>
  <dcterms:created xsi:type="dcterms:W3CDTF">2013-01-29T14:37:58Z</dcterms:created>
  <dcterms:modified xsi:type="dcterms:W3CDTF">2013-01-29T22:53:48Z</dcterms:modified>
</cp:coreProperties>
</file>