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B1B-6A45-4E13-9C2F-DC5FFE9D8E4D}" type="datetimeFigureOut">
              <a:rPr lang="es-ES_tradnl" smtClean="0"/>
              <a:t>11/02/2013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AC44-EED9-40E1-800C-85A23E2A0DC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517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B1B-6A45-4E13-9C2F-DC5FFE9D8E4D}" type="datetimeFigureOut">
              <a:rPr lang="es-ES_tradnl" smtClean="0"/>
              <a:t>11/02/2013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AC44-EED9-40E1-800C-85A23E2A0DC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690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B1B-6A45-4E13-9C2F-DC5FFE9D8E4D}" type="datetimeFigureOut">
              <a:rPr lang="es-ES_tradnl" smtClean="0"/>
              <a:t>11/02/2013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AC44-EED9-40E1-800C-85A23E2A0DC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86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B1B-6A45-4E13-9C2F-DC5FFE9D8E4D}" type="datetimeFigureOut">
              <a:rPr lang="es-ES_tradnl" smtClean="0"/>
              <a:t>11/02/2013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AC44-EED9-40E1-800C-85A23E2A0DC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03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B1B-6A45-4E13-9C2F-DC5FFE9D8E4D}" type="datetimeFigureOut">
              <a:rPr lang="es-ES_tradnl" smtClean="0"/>
              <a:t>11/02/2013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AC44-EED9-40E1-800C-85A23E2A0DC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497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B1B-6A45-4E13-9C2F-DC5FFE9D8E4D}" type="datetimeFigureOut">
              <a:rPr lang="es-ES_tradnl" smtClean="0"/>
              <a:t>11/02/2013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AC44-EED9-40E1-800C-85A23E2A0DC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413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B1B-6A45-4E13-9C2F-DC5FFE9D8E4D}" type="datetimeFigureOut">
              <a:rPr lang="es-ES_tradnl" smtClean="0"/>
              <a:t>11/02/2013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AC44-EED9-40E1-800C-85A23E2A0DC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375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B1B-6A45-4E13-9C2F-DC5FFE9D8E4D}" type="datetimeFigureOut">
              <a:rPr lang="es-ES_tradnl" smtClean="0"/>
              <a:t>11/02/2013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AC44-EED9-40E1-800C-85A23E2A0DC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52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B1B-6A45-4E13-9C2F-DC5FFE9D8E4D}" type="datetimeFigureOut">
              <a:rPr lang="es-ES_tradnl" smtClean="0"/>
              <a:t>11/02/2013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AC44-EED9-40E1-800C-85A23E2A0DC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237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B1B-6A45-4E13-9C2F-DC5FFE9D8E4D}" type="datetimeFigureOut">
              <a:rPr lang="es-ES_tradnl" smtClean="0"/>
              <a:t>11/02/2013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AC44-EED9-40E1-800C-85A23E2A0DC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23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6B1B-6A45-4E13-9C2F-DC5FFE9D8E4D}" type="datetimeFigureOut">
              <a:rPr lang="es-ES_tradnl" smtClean="0"/>
              <a:t>11/02/2013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AC44-EED9-40E1-800C-85A23E2A0DC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046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E6B1B-6A45-4E13-9C2F-DC5FFE9D8E4D}" type="datetimeFigureOut">
              <a:rPr lang="es-ES_tradnl" smtClean="0"/>
              <a:t>11/02/2013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AC44-EED9-40E1-800C-85A23E2A0DC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948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Para hacer ahora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1)  </a:t>
            </a:r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does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“estar” mean in English?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2)  </a:t>
            </a:r>
            <a:r>
              <a:rPr lang="es-ES_tradnl" dirty="0" err="1" smtClean="0"/>
              <a:t>How</a:t>
            </a:r>
            <a:r>
              <a:rPr lang="es-ES_tradnl" dirty="0" smtClean="0"/>
              <a:t> do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conjugate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“estar”?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3)  </a:t>
            </a:r>
            <a:r>
              <a:rPr lang="es-ES_tradnl" dirty="0" err="1" smtClean="0"/>
              <a:t>How</a:t>
            </a:r>
            <a:r>
              <a:rPr lang="es-ES_tradnl" dirty="0" smtClean="0"/>
              <a:t> do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know</a:t>
            </a:r>
            <a:r>
              <a:rPr lang="es-ES_tradnl" dirty="0" smtClean="0"/>
              <a:t> </a:t>
            </a:r>
            <a:r>
              <a:rPr lang="es-ES_tradnl" dirty="0" err="1" smtClean="0"/>
              <a:t>whether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use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“ser”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“estar” </a:t>
            </a:r>
            <a:r>
              <a:rPr lang="es-ES_tradnl" dirty="0" err="1" smtClean="0"/>
              <a:t>since</a:t>
            </a:r>
            <a:r>
              <a:rPr lang="es-ES_tradnl" dirty="0" smtClean="0"/>
              <a:t> </a:t>
            </a:r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both</a:t>
            </a:r>
            <a:r>
              <a:rPr lang="es-ES_tradnl" dirty="0" smtClean="0"/>
              <a:t> mean “</a:t>
            </a:r>
            <a:r>
              <a:rPr lang="es-ES_tradnl" dirty="0" err="1" smtClean="0"/>
              <a:t>to</a:t>
            </a:r>
            <a:r>
              <a:rPr lang="es-ES_tradnl" dirty="0" smtClean="0"/>
              <a:t> be”?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788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Ya sabemos…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000" dirty="0" err="1" smtClean="0"/>
              <a:t>Emotions</a:t>
            </a:r>
            <a:r>
              <a:rPr lang="es-ES_tradnl" sz="4000" dirty="0" smtClean="0"/>
              <a:t>:</a:t>
            </a:r>
          </a:p>
          <a:p>
            <a:pPr lvl="1"/>
            <a:r>
              <a:rPr lang="es-ES_tradnl" sz="3900" dirty="0" smtClean="0"/>
              <a:t>Bien</a:t>
            </a:r>
          </a:p>
          <a:p>
            <a:pPr lvl="1"/>
            <a:r>
              <a:rPr lang="es-ES_tradnl" sz="3900" dirty="0" smtClean="0"/>
              <a:t>Así así</a:t>
            </a:r>
          </a:p>
          <a:p>
            <a:pPr lvl="1"/>
            <a:r>
              <a:rPr lang="es-ES_tradnl" sz="3900" dirty="0" smtClean="0"/>
              <a:t>Mal</a:t>
            </a:r>
            <a:endParaRPr lang="es-ES_tradnl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48" y="2474913"/>
            <a:ext cx="3895725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94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Palabras nuevas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38800"/>
          </a:xfrm>
        </p:spPr>
        <p:txBody>
          <a:bodyPr>
            <a:normAutofit/>
          </a:bodyPr>
          <a:lstStyle/>
          <a:p>
            <a:r>
              <a:rPr lang="es-ES_tradnl" dirty="0" smtClean="0"/>
              <a:t>Nervioso(a)- </a:t>
            </a:r>
            <a:r>
              <a:rPr lang="es-ES_tradnl" dirty="0" err="1" smtClean="0"/>
              <a:t>nervious</a:t>
            </a:r>
            <a:endParaRPr lang="es-ES_tradnl" dirty="0" smtClean="0"/>
          </a:p>
          <a:p>
            <a:r>
              <a:rPr lang="es-ES_tradnl" dirty="0" smtClean="0"/>
              <a:t>Preocupado(a)- </a:t>
            </a:r>
            <a:r>
              <a:rPr lang="es-ES_tradnl" dirty="0" err="1" smtClean="0"/>
              <a:t>worried</a:t>
            </a:r>
            <a:endParaRPr lang="es-ES_tradnl" dirty="0" smtClean="0"/>
          </a:p>
          <a:p>
            <a:r>
              <a:rPr lang="es-ES_tradnl" dirty="0" smtClean="0"/>
              <a:t>Enfermo(a)- </a:t>
            </a:r>
            <a:r>
              <a:rPr lang="es-ES_tradnl" dirty="0" err="1" smtClean="0"/>
              <a:t>sick</a:t>
            </a:r>
            <a:endParaRPr lang="es-ES_tradnl" dirty="0" smtClean="0"/>
          </a:p>
          <a:p>
            <a:r>
              <a:rPr lang="es-ES_tradnl" dirty="0" smtClean="0"/>
              <a:t>Cansado(a)- </a:t>
            </a:r>
            <a:r>
              <a:rPr lang="es-ES_tradnl" dirty="0" err="1" smtClean="0"/>
              <a:t>tired</a:t>
            </a:r>
            <a:endParaRPr lang="es-ES_tradnl" dirty="0" smtClean="0"/>
          </a:p>
          <a:p>
            <a:r>
              <a:rPr lang="es-ES_tradnl" dirty="0" smtClean="0"/>
              <a:t>Contento(a)- </a:t>
            </a:r>
            <a:r>
              <a:rPr lang="es-ES_tradnl" dirty="0" err="1" smtClean="0"/>
              <a:t>content</a:t>
            </a:r>
            <a:endParaRPr lang="es-ES_tradnl" dirty="0" smtClean="0"/>
          </a:p>
          <a:p>
            <a:r>
              <a:rPr lang="es-ES_tradnl" dirty="0" smtClean="0"/>
              <a:t>Emocionado(a)- </a:t>
            </a:r>
            <a:r>
              <a:rPr lang="es-ES_tradnl" dirty="0" err="1" smtClean="0"/>
              <a:t>excited</a:t>
            </a:r>
            <a:endParaRPr lang="es-ES_tradnl" dirty="0" smtClean="0"/>
          </a:p>
          <a:p>
            <a:r>
              <a:rPr lang="es-ES_tradnl" dirty="0" smtClean="0"/>
              <a:t>Alegre- </a:t>
            </a:r>
            <a:r>
              <a:rPr lang="es-ES_tradnl" dirty="0" err="1" smtClean="0"/>
              <a:t>happy</a:t>
            </a:r>
            <a:endParaRPr lang="es-ES_tradnl" dirty="0" smtClean="0"/>
          </a:p>
          <a:p>
            <a:r>
              <a:rPr lang="es-ES_tradnl" dirty="0" smtClean="0"/>
              <a:t>Triste- </a:t>
            </a:r>
            <a:r>
              <a:rPr lang="es-ES_tradnl" dirty="0" err="1" smtClean="0"/>
              <a:t>sad</a:t>
            </a:r>
            <a:endParaRPr lang="es-ES_tradnl" dirty="0" smtClean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9929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Completen.</a:t>
            </a:r>
            <a:br>
              <a:rPr lang="es-ES_tradnl" dirty="0" smtClean="0">
                <a:latin typeface="Arial" pitchFamily="34" charset="0"/>
                <a:cs typeface="Arial" pitchFamily="34" charset="0"/>
              </a:rPr>
            </a:br>
            <a:r>
              <a:rPr lang="es-ES_tradnl" dirty="0" smtClean="0">
                <a:latin typeface="Arial" pitchFamily="34" charset="0"/>
                <a:cs typeface="Arial" pitchFamily="34" charset="0"/>
              </a:rPr>
              <a:t>Traduzcan.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s-ES_tradnl" dirty="0" smtClean="0"/>
              <a:t>1)  Ella ___________________ muy preocupada.</a:t>
            </a:r>
          </a:p>
          <a:p>
            <a:r>
              <a:rPr lang="es-ES_tradnl" dirty="0" smtClean="0"/>
              <a:t>2)  El chico ___________________ triste.</a:t>
            </a:r>
          </a:p>
          <a:p>
            <a:r>
              <a:rPr lang="es-ES_tradnl" dirty="0" smtClean="0"/>
              <a:t>3)  Es el invierno.  Ustedes _________________ enfermos.</a:t>
            </a:r>
          </a:p>
          <a:p>
            <a:r>
              <a:rPr lang="es-ES_tradnl" dirty="0" smtClean="0"/>
              <a:t>4)  Yo ______________ muy contenta.</a:t>
            </a:r>
          </a:p>
          <a:p>
            <a:r>
              <a:rPr lang="es-ES_tradnl" dirty="0" smtClean="0"/>
              <a:t>5)  Mis amigos y yo __________________ cansados en la clase de inglés.  </a:t>
            </a:r>
          </a:p>
        </p:txBody>
      </p:sp>
    </p:spTree>
    <p:extLst>
      <p:ext uri="{BB962C8B-B14F-4D97-AF65-F5344CB8AC3E}">
        <p14:creationId xmlns:p14="http://schemas.microsoft.com/office/powerpoint/2010/main" val="17600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Más práctica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52750"/>
            <a:ext cx="2809875" cy="2161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52750"/>
            <a:ext cx="2829878" cy="217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Hoy es el 12 de febrero.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43025"/>
            <a:ext cx="367665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49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La cita del día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09" y="1593273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18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El objetivo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800" dirty="0" err="1" smtClean="0"/>
              <a:t>We</a:t>
            </a:r>
            <a:r>
              <a:rPr lang="es-ES_tradnl" sz="4800" dirty="0" smtClean="0"/>
              <a:t> are </a:t>
            </a:r>
            <a:r>
              <a:rPr lang="es-ES_tradnl" sz="4800" dirty="0" err="1" smtClean="0"/>
              <a:t>learning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to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conjugate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the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verb</a:t>
            </a:r>
            <a:r>
              <a:rPr lang="es-ES_tradnl" sz="4800" dirty="0" smtClean="0"/>
              <a:t> “estar” </a:t>
            </a:r>
            <a:r>
              <a:rPr lang="es-ES_tradnl" sz="4800" dirty="0" err="1" smtClean="0"/>
              <a:t>for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all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subjects</a:t>
            </a:r>
            <a:r>
              <a:rPr lang="es-ES_tradnl" sz="4800" dirty="0" smtClean="0"/>
              <a:t> and use </a:t>
            </a:r>
            <a:r>
              <a:rPr lang="es-ES_tradnl" sz="4800" dirty="0" err="1" smtClean="0"/>
              <a:t>it</a:t>
            </a:r>
            <a:r>
              <a:rPr lang="es-ES_tradnl" sz="4800" dirty="0" smtClean="0"/>
              <a:t> in complete </a:t>
            </a:r>
            <a:r>
              <a:rPr lang="es-ES_tradnl" sz="4800" dirty="0" err="1" smtClean="0"/>
              <a:t>sentences</a:t>
            </a:r>
            <a:r>
              <a:rPr lang="es-ES_tradnl" sz="4800" dirty="0" smtClean="0"/>
              <a:t>.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356516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Un repaso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“estar” </a:t>
            </a:r>
            <a:r>
              <a:rPr lang="es-ES_tradnl" dirty="0" err="1" smtClean="0"/>
              <a:t>means</a:t>
            </a:r>
            <a:r>
              <a:rPr lang="es-ES_tradnl" dirty="0" smtClean="0"/>
              <a:t> “</a:t>
            </a:r>
            <a:r>
              <a:rPr lang="es-ES_tradnl" dirty="0" err="1" smtClean="0"/>
              <a:t>to</a:t>
            </a:r>
            <a:r>
              <a:rPr lang="es-ES_tradnl" dirty="0" smtClean="0"/>
              <a:t> be” in English.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proper</a:t>
            </a:r>
            <a:r>
              <a:rPr lang="es-ES_tradnl" dirty="0" smtClean="0"/>
              <a:t> </a:t>
            </a:r>
            <a:r>
              <a:rPr lang="es-ES_tradnl" dirty="0" err="1" smtClean="0"/>
              <a:t>conjugation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are as </a:t>
            </a:r>
            <a:r>
              <a:rPr lang="es-ES_tradnl" dirty="0" err="1" smtClean="0"/>
              <a:t>follows</a:t>
            </a:r>
            <a:r>
              <a:rPr lang="es-ES_tradnl" dirty="0" smtClean="0"/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68546"/>
              </p:ext>
            </p:extLst>
          </p:nvPr>
        </p:nvGraphicFramePr>
        <p:xfrm>
          <a:off x="381000" y="3962400"/>
          <a:ext cx="8305800" cy="2666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52900"/>
                <a:gridCol w="4152900"/>
              </a:tblGrid>
              <a:tr h="659876"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/>
                    </a:p>
                  </a:txBody>
                  <a:tcPr/>
                </a:tc>
              </a:tr>
              <a:tr h="669041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Yo estoy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Nosotros estamos</a:t>
                      </a:r>
                      <a:endParaRPr lang="es-ES_tradnl" sz="2800" dirty="0"/>
                    </a:p>
                  </a:txBody>
                  <a:tcPr/>
                </a:tc>
              </a:tr>
              <a:tr h="669041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Tú estás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Vosotros</a:t>
                      </a:r>
                      <a:r>
                        <a:rPr lang="es-ES_tradnl" sz="2800" baseline="0" dirty="0" smtClean="0"/>
                        <a:t> estáis </a:t>
                      </a:r>
                      <a:endParaRPr lang="es-ES_tradnl" sz="2800" dirty="0"/>
                    </a:p>
                  </a:txBody>
                  <a:tcPr/>
                </a:tc>
              </a:tr>
              <a:tr h="669041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Él/ella/usted está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Ellos/ellas/ustedes</a:t>
                      </a:r>
                      <a:r>
                        <a:rPr lang="es-ES_tradnl" sz="2800" baseline="0" dirty="0" smtClean="0"/>
                        <a:t> están</a:t>
                      </a:r>
                      <a:endParaRPr lang="es-ES_trad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46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Un repaso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“estar” </a:t>
            </a:r>
            <a:r>
              <a:rPr lang="es-ES_tradnl" dirty="0" err="1" smtClean="0"/>
              <a:t>means</a:t>
            </a:r>
            <a:r>
              <a:rPr lang="es-ES_tradnl" dirty="0" smtClean="0"/>
              <a:t> “</a:t>
            </a:r>
            <a:r>
              <a:rPr lang="es-ES_tradnl" dirty="0" err="1" smtClean="0"/>
              <a:t>to</a:t>
            </a:r>
            <a:r>
              <a:rPr lang="es-ES_tradnl" dirty="0" smtClean="0"/>
              <a:t> be” in English.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“ser” </a:t>
            </a:r>
            <a:r>
              <a:rPr lang="es-ES_tradnl" dirty="0" err="1" smtClean="0"/>
              <a:t>means</a:t>
            </a:r>
            <a:r>
              <a:rPr lang="es-ES_tradnl" dirty="0" smtClean="0"/>
              <a:t> “</a:t>
            </a:r>
            <a:r>
              <a:rPr lang="es-ES_tradnl" dirty="0" err="1" smtClean="0"/>
              <a:t>to</a:t>
            </a:r>
            <a:r>
              <a:rPr lang="es-ES_tradnl" dirty="0" smtClean="0"/>
              <a:t> be” in English.</a:t>
            </a:r>
          </a:p>
          <a:p>
            <a:endParaRPr lang="es-ES_tradnl" dirty="0"/>
          </a:p>
          <a:p>
            <a:r>
              <a:rPr lang="es-ES_tradnl" dirty="0" err="1" smtClean="0"/>
              <a:t>We</a:t>
            </a:r>
            <a:r>
              <a:rPr lang="es-ES_tradnl" dirty="0" smtClean="0"/>
              <a:t> use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“estar”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talk</a:t>
            </a:r>
            <a:r>
              <a:rPr lang="es-ES_tradnl" dirty="0" smtClean="0"/>
              <a:t> </a:t>
            </a:r>
            <a:r>
              <a:rPr lang="es-ES_tradnl" dirty="0" err="1" smtClean="0"/>
              <a:t>about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err="1" smtClean="0"/>
              <a:t>Emotions</a:t>
            </a:r>
            <a:endParaRPr lang="es-ES_tradnl" dirty="0" smtClean="0"/>
          </a:p>
          <a:p>
            <a:pPr lvl="1"/>
            <a:r>
              <a:rPr lang="es-ES_tradnl" dirty="0" err="1" smtClean="0"/>
              <a:t>Locations</a:t>
            </a:r>
            <a:endParaRPr lang="es-ES_tradnl" dirty="0" smtClean="0"/>
          </a:p>
          <a:p>
            <a:r>
              <a:rPr lang="es-ES_tradnl" dirty="0" err="1" smtClean="0"/>
              <a:t>We</a:t>
            </a:r>
            <a:r>
              <a:rPr lang="es-ES_tradnl" dirty="0" smtClean="0"/>
              <a:t> use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“ser”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talk</a:t>
            </a:r>
            <a:r>
              <a:rPr lang="es-ES_tradnl" dirty="0" smtClean="0"/>
              <a:t> </a:t>
            </a:r>
            <a:r>
              <a:rPr lang="es-ES_tradnl" dirty="0" err="1" smtClean="0"/>
              <a:t>about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err="1" smtClean="0"/>
              <a:t>Physical</a:t>
            </a:r>
            <a:r>
              <a:rPr lang="es-ES_tradnl" dirty="0" smtClean="0"/>
              <a:t> </a:t>
            </a:r>
            <a:r>
              <a:rPr lang="es-ES_tradnl" dirty="0" err="1" smtClean="0"/>
              <a:t>descriptions</a:t>
            </a:r>
            <a:endParaRPr lang="es-ES_tradnl" dirty="0" smtClean="0"/>
          </a:p>
          <a:p>
            <a:pPr lvl="1"/>
            <a:r>
              <a:rPr lang="es-ES_tradnl" dirty="0" err="1" smtClean="0"/>
              <a:t>Personality</a:t>
            </a:r>
            <a:r>
              <a:rPr lang="es-ES_tradnl" dirty="0" smtClean="0"/>
              <a:t> </a:t>
            </a:r>
            <a:r>
              <a:rPr lang="es-ES_tradnl" dirty="0" err="1" smtClean="0"/>
              <a:t>descriptions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94132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Ya sabemos…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4000" dirty="0" err="1" smtClean="0"/>
              <a:t>School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locations</a:t>
            </a:r>
            <a:r>
              <a:rPr lang="es-ES_tradnl" sz="4000" dirty="0" smtClean="0"/>
              <a:t>:</a:t>
            </a:r>
          </a:p>
          <a:p>
            <a:pPr lvl="1"/>
            <a:r>
              <a:rPr lang="es-ES_tradnl" sz="3900" dirty="0" smtClean="0"/>
              <a:t>En la escuela</a:t>
            </a:r>
          </a:p>
          <a:p>
            <a:pPr lvl="1"/>
            <a:r>
              <a:rPr lang="es-ES_tradnl" sz="4000" dirty="0" smtClean="0"/>
              <a:t>En la clase de español </a:t>
            </a:r>
          </a:p>
          <a:p>
            <a:pPr lvl="1"/>
            <a:r>
              <a:rPr lang="es-ES_tradnl" sz="4000" dirty="0" smtClean="0"/>
              <a:t>En el gimnasio</a:t>
            </a:r>
          </a:p>
          <a:p>
            <a:pPr lvl="1"/>
            <a:r>
              <a:rPr lang="es-ES_tradnl" sz="4000" dirty="0" smtClean="0"/>
              <a:t>En la biblioteca</a:t>
            </a:r>
          </a:p>
          <a:p>
            <a:pPr lvl="1"/>
            <a:r>
              <a:rPr lang="es-ES_tradnl" sz="4000" dirty="0" smtClean="0"/>
              <a:t>En la oficina</a:t>
            </a:r>
          </a:p>
          <a:p>
            <a:pPr lvl="1"/>
            <a:r>
              <a:rPr lang="es-ES_tradnl" sz="4000" dirty="0" smtClean="0"/>
              <a:t>En la cafetería </a:t>
            </a:r>
            <a:endParaRPr lang="es-ES_tradnl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4039550" cy="3505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02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Palabras nuevas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En el carro- in </a:t>
            </a:r>
            <a:r>
              <a:rPr lang="es-ES_tradnl" dirty="0" err="1" smtClean="0"/>
              <a:t>the</a:t>
            </a:r>
            <a:r>
              <a:rPr lang="es-ES_tradnl" dirty="0" smtClean="0"/>
              <a:t> car</a:t>
            </a:r>
          </a:p>
          <a:p>
            <a:r>
              <a:rPr lang="es-ES_tradnl" dirty="0" smtClean="0"/>
              <a:t>En el tren-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train</a:t>
            </a:r>
            <a:endParaRPr lang="es-ES_tradnl" dirty="0" smtClean="0"/>
          </a:p>
          <a:p>
            <a:r>
              <a:rPr lang="es-ES_tradnl" dirty="0" smtClean="0"/>
              <a:t>En el avión-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plane</a:t>
            </a:r>
            <a:endParaRPr lang="es-ES_tradnl" dirty="0" smtClean="0"/>
          </a:p>
          <a:p>
            <a:r>
              <a:rPr lang="es-ES_tradnl" dirty="0" smtClean="0"/>
              <a:t>En el metro-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subway</a:t>
            </a:r>
            <a:endParaRPr lang="es-ES_tradnl" dirty="0" smtClean="0"/>
          </a:p>
          <a:p>
            <a:r>
              <a:rPr lang="es-ES_tradnl" dirty="0" smtClean="0"/>
              <a:t>En el parque-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park</a:t>
            </a:r>
            <a:endParaRPr lang="es-ES_tradnl" dirty="0" smtClean="0"/>
          </a:p>
          <a:p>
            <a:r>
              <a:rPr lang="es-ES_tradnl" dirty="0" smtClean="0"/>
              <a:t>En la casa-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house</a:t>
            </a:r>
            <a:endParaRPr lang="es-ES_tradnl" dirty="0" smtClean="0"/>
          </a:p>
          <a:p>
            <a:r>
              <a:rPr lang="es-ES_tradnl" dirty="0" smtClean="0"/>
              <a:t>En la tienda- in </a:t>
            </a:r>
            <a:r>
              <a:rPr lang="es-ES_tradnl" dirty="0" err="1" smtClean="0"/>
              <a:t>the</a:t>
            </a:r>
            <a:r>
              <a:rPr lang="es-ES_tradnl" dirty="0" smtClean="0"/>
              <a:t> store</a:t>
            </a:r>
          </a:p>
          <a:p>
            <a:r>
              <a:rPr lang="es-ES_tradnl" dirty="0" smtClean="0"/>
              <a:t>En el supermercado-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supermarket</a:t>
            </a:r>
            <a:endParaRPr lang="es-ES_tradnl" dirty="0" smtClean="0"/>
          </a:p>
          <a:p>
            <a:r>
              <a:rPr lang="es-ES_tradnl" dirty="0" smtClean="0"/>
              <a:t>En el restaurante- in </a:t>
            </a:r>
            <a:r>
              <a:rPr lang="es-ES_tradnl" dirty="0" err="1" smtClean="0"/>
              <a:t>the</a:t>
            </a:r>
            <a:r>
              <a:rPr lang="es-ES_tradnl" dirty="0" smtClean="0"/>
              <a:t> restaurante</a:t>
            </a:r>
          </a:p>
          <a:p>
            <a:r>
              <a:rPr lang="es-ES_tradnl" dirty="0" smtClean="0"/>
              <a:t>En el cine-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movie</a:t>
            </a:r>
            <a:r>
              <a:rPr lang="es-ES_tradnl" dirty="0" smtClean="0"/>
              <a:t> </a:t>
            </a:r>
            <a:r>
              <a:rPr lang="es-ES_tradnl" dirty="0" err="1" smtClean="0"/>
              <a:t>theatre</a:t>
            </a:r>
            <a:endParaRPr lang="es-ES_tradnl" dirty="0" smtClean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367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Completen.</a:t>
            </a:r>
            <a:br>
              <a:rPr lang="es-ES_tradnl" dirty="0" smtClean="0">
                <a:latin typeface="Arial" pitchFamily="34" charset="0"/>
                <a:cs typeface="Arial" pitchFamily="34" charset="0"/>
              </a:rPr>
            </a:br>
            <a:r>
              <a:rPr lang="es-ES_tradnl" dirty="0" smtClean="0">
                <a:latin typeface="Arial" pitchFamily="34" charset="0"/>
                <a:cs typeface="Arial" pitchFamily="34" charset="0"/>
              </a:rPr>
              <a:t>Traduzcan.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s-ES_tradnl" dirty="0" smtClean="0"/>
              <a:t>1)  Yo _________________ en el cine.</a:t>
            </a:r>
          </a:p>
          <a:p>
            <a:r>
              <a:rPr lang="es-ES_tradnl" dirty="0" smtClean="0"/>
              <a:t>2)  Nosotros _________________ en el parque.</a:t>
            </a:r>
          </a:p>
          <a:p>
            <a:r>
              <a:rPr lang="es-ES_tradnl" dirty="0" smtClean="0"/>
              <a:t>3)  Ana _______________ en el supermercado con sus amigos.</a:t>
            </a:r>
          </a:p>
          <a:p>
            <a:r>
              <a:rPr lang="es-ES_tradnl" dirty="0" smtClean="0"/>
              <a:t>4)  Ustedes _______________ en el restaurante.</a:t>
            </a:r>
          </a:p>
          <a:p>
            <a:r>
              <a:rPr lang="es-ES_tradnl" dirty="0" smtClean="0"/>
              <a:t>5)  Los alumnos _________________ en la oficina con la profesora.</a:t>
            </a:r>
          </a:p>
        </p:txBody>
      </p:sp>
    </p:spTree>
    <p:extLst>
      <p:ext uri="{BB962C8B-B14F-4D97-AF65-F5344CB8AC3E}">
        <p14:creationId xmlns:p14="http://schemas.microsoft.com/office/powerpoint/2010/main" val="398272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401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Para hacer ahora</vt:lpstr>
      <vt:lpstr>Hoy es el 12 de febrero.</vt:lpstr>
      <vt:lpstr>La cita del día</vt:lpstr>
      <vt:lpstr>El objetivo</vt:lpstr>
      <vt:lpstr>Un repaso</vt:lpstr>
      <vt:lpstr>Un repaso</vt:lpstr>
      <vt:lpstr>Ya sabemos…</vt:lpstr>
      <vt:lpstr>Palabras nuevas</vt:lpstr>
      <vt:lpstr>Completen. Traduzcan.</vt:lpstr>
      <vt:lpstr>Ya sabemos…</vt:lpstr>
      <vt:lpstr>Palabras nuevas</vt:lpstr>
      <vt:lpstr>Completen. Traduzcan.</vt:lpstr>
      <vt:lpstr>Más práctica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hacer ahora</dc:title>
  <dc:creator>Wendy</dc:creator>
  <cp:lastModifiedBy>Wendy</cp:lastModifiedBy>
  <cp:revision>6</cp:revision>
  <dcterms:created xsi:type="dcterms:W3CDTF">2013-02-11T02:21:19Z</dcterms:created>
  <dcterms:modified xsi:type="dcterms:W3CDTF">2013-02-11T21:20:56Z</dcterms:modified>
</cp:coreProperties>
</file>