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5" r:id="rId3"/>
    <p:sldId id="268" r:id="rId4"/>
    <p:sldId id="259" r:id="rId5"/>
    <p:sldId id="266" r:id="rId6"/>
    <p:sldId id="260" r:id="rId7"/>
    <p:sldId id="267" r:id="rId8"/>
    <p:sldId id="261" r:id="rId9"/>
    <p:sldId id="270" r:id="rId10"/>
    <p:sldId id="271" r:id="rId11"/>
    <p:sldId id="262" r:id="rId12"/>
    <p:sldId id="263" r:id="rId13"/>
    <p:sldId id="269" r:id="rId14"/>
    <p:sldId id="264" r:id="rId15"/>
    <p:sldId id="256" r:id="rId16"/>
    <p:sldId id="257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021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9472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131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046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878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080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982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201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220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707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013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DD608-7AC4-41A7-9951-E479E9CDEA0C}" type="datetimeFigureOut">
              <a:rPr lang="es-ES_tradnl" smtClean="0"/>
              <a:t>11/02/2013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EA529-1A16-4F18-8260-2160B78483D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136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dirty="0" smtClean="0">
                <a:latin typeface="Baskerville Old Face" pitchFamily="18" charset="0"/>
              </a:rPr>
              <a:t>Para hacer ahora</a:t>
            </a:r>
            <a:endParaRPr lang="es-ES_tradnl" sz="60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 smtClean="0"/>
              <a:t>1)  Nosotros ________________ en la clase de geografía.  </a:t>
            </a: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2)  </a:t>
            </a:r>
            <a:r>
              <a:rPr lang="es-ES_tradnl" dirty="0" err="1" smtClean="0"/>
              <a:t>Alli</a:t>
            </a:r>
            <a:r>
              <a:rPr lang="es-ES_tradnl" dirty="0" smtClean="0"/>
              <a:t> _________________ en el tren</a:t>
            </a:r>
            <a:r>
              <a:rPr lang="es-ES_tradnl" dirty="0" smtClean="0"/>
              <a:t>.</a:t>
            </a:r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3)  Los alumnos _______________ en la biblioteca</a:t>
            </a:r>
            <a:r>
              <a:rPr lang="es-ES_tradnl" dirty="0" smtClean="0"/>
              <a:t>.</a:t>
            </a:r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4)  Él _________________ </a:t>
            </a:r>
            <a:r>
              <a:rPr lang="es-ES_tradnl" dirty="0" smtClean="0"/>
              <a:t>en la oficina.</a:t>
            </a:r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5)  Yo </a:t>
            </a:r>
            <a:r>
              <a:rPr lang="es-ES_tradnl" dirty="0" smtClean="0"/>
              <a:t>________________ en el supermercado.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576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85706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02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7" y="552450"/>
            <a:ext cx="431482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0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552450"/>
            <a:ext cx="431482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5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112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685800"/>
            <a:ext cx="431482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7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rmAutofit/>
          </a:bodyPr>
          <a:lstStyle/>
          <a:p>
            <a:r>
              <a:rPr lang="es-ES_tradnl" sz="6000" dirty="0" smtClean="0">
                <a:latin typeface="Baskerville Old Face" pitchFamily="18" charset="0"/>
              </a:rPr>
              <a:t>Hoy es el 13 de febrero.</a:t>
            </a:r>
            <a:endParaRPr lang="es-ES_tradnl" sz="6000" dirty="0">
              <a:latin typeface="Baskerville Old Face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5999"/>
            <a:ext cx="6046847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5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97" y="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6000" dirty="0" smtClean="0">
                <a:latin typeface="Baskerville Old Face" pitchFamily="18" charset="0"/>
              </a:rPr>
              <a:t>La cita del día</a:t>
            </a:r>
            <a:endParaRPr lang="es-ES_tradnl" sz="6000" dirty="0">
              <a:latin typeface="Baskerville Old Fac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10" y="1524000"/>
            <a:ext cx="5718175" cy="563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0710" y="1371600"/>
            <a:ext cx="6982690" cy="15724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56564"/>
            <a:ext cx="698658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07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dirty="0" smtClean="0">
                <a:latin typeface="Baskerville Old Face" pitchFamily="18" charset="0"/>
              </a:rPr>
              <a:t>El objetivo</a:t>
            </a:r>
            <a:endParaRPr lang="es-ES_tradnl" sz="60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4400" dirty="0" err="1" smtClean="0"/>
              <a:t>We</a:t>
            </a:r>
            <a:r>
              <a:rPr lang="es-ES_tradnl" sz="4400" dirty="0" smtClean="0"/>
              <a:t> are </a:t>
            </a:r>
            <a:r>
              <a:rPr lang="es-ES_tradnl" sz="4400" dirty="0" err="1" smtClean="0"/>
              <a:t>learning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to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differentiate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between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the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verbs</a:t>
            </a:r>
            <a:r>
              <a:rPr lang="es-ES_tradnl" sz="4400" dirty="0" smtClean="0"/>
              <a:t> “ser” and “estar”.</a:t>
            </a:r>
            <a:endParaRPr lang="es-ES_tradnl" sz="4400" dirty="0"/>
          </a:p>
        </p:txBody>
      </p:sp>
    </p:spTree>
    <p:extLst>
      <p:ext uri="{BB962C8B-B14F-4D97-AF65-F5344CB8AC3E}">
        <p14:creationId xmlns:p14="http://schemas.microsoft.com/office/powerpoint/2010/main" val="209006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dirty="0" smtClean="0">
                <a:latin typeface="Baskerville Old Face" pitchFamily="18" charset="0"/>
              </a:rPr>
              <a:t>Un repaso</a:t>
            </a:r>
            <a:endParaRPr lang="es-ES_tradnl" sz="60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4800" dirty="0" smtClean="0"/>
              <a:t>El verbo “ser”</a:t>
            </a:r>
            <a:endParaRPr lang="es-ES_tradnl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194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dirty="0" smtClean="0">
                <a:latin typeface="Baskerville Old Face" pitchFamily="18" charset="0"/>
              </a:rPr>
              <a:t>Un repaso</a:t>
            </a:r>
            <a:endParaRPr lang="es-ES_tradnl" sz="60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4800" dirty="0" smtClean="0"/>
              <a:t>El verbo “estar”</a:t>
            </a:r>
            <a:endParaRPr lang="es-ES_tradnl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194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9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dirty="0" smtClean="0">
                <a:latin typeface="Baskerville Old Face" pitchFamily="18" charset="0"/>
              </a:rPr>
              <a:t>Los verbos “ser” y “estar”</a:t>
            </a:r>
            <a:endParaRPr lang="es-ES_tradnl" sz="6000" dirty="0">
              <a:latin typeface="Baskerville Old Face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s-ES_tradnl" sz="3600" dirty="0" smtClean="0">
                <a:solidFill>
                  <a:srgbClr val="FFFF00"/>
                </a:solidFill>
              </a:rPr>
              <a:t>Ser- </a:t>
            </a:r>
            <a:r>
              <a:rPr lang="es-ES_tradnl" sz="3600" dirty="0" err="1" smtClean="0">
                <a:solidFill>
                  <a:srgbClr val="FFFF00"/>
                </a:solidFill>
              </a:rPr>
              <a:t>descriptions</a:t>
            </a:r>
            <a:endParaRPr lang="es-ES_tradnl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ES_tradnl" sz="3200" dirty="0" smtClean="0"/>
              <a:t>Yo soy</a:t>
            </a:r>
          </a:p>
          <a:p>
            <a:r>
              <a:rPr lang="es-ES_tradnl" sz="3200" dirty="0" smtClean="0"/>
              <a:t>Tú eres</a:t>
            </a:r>
          </a:p>
          <a:p>
            <a:r>
              <a:rPr lang="es-ES_tradnl" sz="3200" dirty="0" smtClean="0"/>
              <a:t>Él/ella/usted es</a:t>
            </a:r>
          </a:p>
          <a:p>
            <a:r>
              <a:rPr lang="es-ES_tradnl" sz="3200" dirty="0" smtClean="0"/>
              <a:t>Nosotros somos</a:t>
            </a:r>
          </a:p>
          <a:p>
            <a:r>
              <a:rPr lang="es-ES_tradnl" sz="3200" dirty="0" smtClean="0"/>
              <a:t>Vosotros sois</a:t>
            </a:r>
          </a:p>
          <a:p>
            <a:r>
              <a:rPr lang="es-ES_tradnl" sz="3200" dirty="0" smtClean="0"/>
              <a:t>Ellos/ellas/ustedes están</a:t>
            </a:r>
            <a:endParaRPr lang="es-ES_tradn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498975" cy="803275"/>
          </a:xfrm>
        </p:spPr>
        <p:txBody>
          <a:bodyPr>
            <a:noAutofit/>
          </a:bodyPr>
          <a:lstStyle/>
          <a:p>
            <a:pPr algn="ctr"/>
            <a:r>
              <a:rPr lang="es-ES_tradnl" sz="2800" dirty="0" smtClean="0">
                <a:solidFill>
                  <a:srgbClr val="FFFF00"/>
                </a:solidFill>
              </a:rPr>
              <a:t>Estar- </a:t>
            </a:r>
            <a:r>
              <a:rPr lang="es-ES_tradnl" sz="2800" dirty="0" err="1" smtClean="0">
                <a:solidFill>
                  <a:srgbClr val="FFFF00"/>
                </a:solidFill>
              </a:rPr>
              <a:t>emotions</a:t>
            </a:r>
            <a:r>
              <a:rPr lang="es-ES_tradnl" sz="2800" dirty="0" smtClean="0">
                <a:solidFill>
                  <a:srgbClr val="FFFF00"/>
                </a:solidFill>
              </a:rPr>
              <a:t>/</a:t>
            </a:r>
            <a:r>
              <a:rPr lang="es-ES_tradnl" sz="2800" dirty="0" err="1" smtClean="0">
                <a:solidFill>
                  <a:srgbClr val="FFFF00"/>
                </a:solidFill>
              </a:rPr>
              <a:t>locations</a:t>
            </a:r>
            <a:endParaRPr lang="es-ES_tradnl" sz="2800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s-ES_tradnl" sz="3200" dirty="0" smtClean="0"/>
              <a:t>Yo estoy</a:t>
            </a:r>
          </a:p>
          <a:p>
            <a:r>
              <a:rPr lang="es-ES_tradnl" sz="3200" dirty="0" smtClean="0"/>
              <a:t>Tú estás</a:t>
            </a:r>
          </a:p>
          <a:p>
            <a:r>
              <a:rPr lang="es-ES_tradnl" sz="3200" dirty="0" smtClean="0"/>
              <a:t>Él/ella/usted está</a:t>
            </a:r>
          </a:p>
          <a:p>
            <a:r>
              <a:rPr lang="es-ES_tradnl" sz="3200" dirty="0" smtClean="0"/>
              <a:t>Nosotros estamos</a:t>
            </a:r>
          </a:p>
          <a:p>
            <a:r>
              <a:rPr lang="es-ES_tradnl" sz="3200" dirty="0" smtClean="0"/>
              <a:t>Vosotros estáis</a:t>
            </a:r>
          </a:p>
          <a:p>
            <a:r>
              <a:rPr lang="es-ES_tradnl" sz="3200" dirty="0" smtClean="0"/>
              <a:t>Ellos/ellas/ustedes están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44647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skerville Old Face" pitchFamily="18" charset="0"/>
              </a:rPr>
              <a:t>Un juego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 err="1" smtClean="0"/>
              <a:t>Two</a:t>
            </a:r>
            <a:r>
              <a:rPr lang="es-ES_tradnl" dirty="0" smtClean="0"/>
              <a:t> </a:t>
            </a:r>
            <a:r>
              <a:rPr lang="es-ES_tradnl" dirty="0" err="1" smtClean="0"/>
              <a:t>students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come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board</a:t>
            </a:r>
            <a:r>
              <a:rPr lang="es-ES_tradnl" dirty="0" smtClean="0"/>
              <a:t>.</a:t>
            </a:r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err="1" smtClean="0"/>
              <a:t>Each</a:t>
            </a:r>
            <a:r>
              <a:rPr lang="es-ES_tradnl" dirty="0" smtClean="0"/>
              <a:t> </a:t>
            </a:r>
            <a:r>
              <a:rPr lang="es-ES_tradnl" dirty="0" err="1" smtClean="0"/>
              <a:t>student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be </a:t>
            </a:r>
            <a:r>
              <a:rPr lang="es-ES_tradnl" dirty="0" err="1" smtClean="0"/>
              <a:t>given</a:t>
            </a:r>
            <a:r>
              <a:rPr lang="es-ES_tradnl" dirty="0" smtClean="0"/>
              <a:t> a “matamoscas”.</a:t>
            </a:r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A </a:t>
            </a:r>
            <a:r>
              <a:rPr lang="es-ES_tradnl" dirty="0" err="1" smtClean="0"/>
              <a:t>scenario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be </a:t>
            </a:r>
            <a:r>
              <a:rPr lang="es-ES_tradnl" dirty="0" err="1" smtClean="0"/>
              <a:t>posed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students</a:t>
            </a:r>
            <a:r>
              <a:rPr lang="es-ES_tradnl" dirty="0" smtClean="0"/>
              <a:t>.</a:t>
            </a:r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err="1" smtClean="0"/>
              <a:t>They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swat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verb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matches</a:t>
            </a:r>
            <a:r>
              <a:rPr lang="es-ES_tradnl" dirty="0" smtClean="0"/>
              <a:t> </a:t>
            </a:r>
            <a:r>
              <a:rPr lang="es-ES_tradnl" dirty="0" err="1" smtClean="0"/>
              <a:t>each</a:t>
            </a:r>
            <a:r>
              <a:rPr lang="es-ES_tradnl" dirty="0" smtClean="0"/>
              <a:t> </a:t>
            </a:r>
            <a:r>
              <a:rPr lang="es-ES_tradnl" dirty="0" err="1" smtClean="0"/>
              <a:t>scenario</a:t>
            </a:r>
            <a:r>
              <a:rPr lang="es-ES_tradnl" dirty="0" smtClean="0"/>
              <a:t>.</a:t>
            </a:r>
            <a:endParaRPr lang="es-ES_tradnl" dirty="0"/>
          </a:p>
          <a:p>
            <a:endParaRPr lang="es-ES_tradnl" dirty="0" smtClean="0"/>
          </a:p>
          <a:p>
            <a:r>
              <a:rPr lang="es-ES_tradnl" dirty="0" err="1" smtClean="0"/>
              <a:t>Let’s</a:t>
            </a:r>
            <a:r>
              <a:rPr lang="es-ES_tradnl" dirty="0" smtClean="0"/>
              <a:t> </a:t>
            </a:r>
            <a:r>
              <a:rPr lang="es-ES_tradnl" dirty="0" err="1" smtClean="0"/>
              <a:t>practice</a:t>
            </a:r>
            <a:r>
              <a:rPr lang="es-ES_tradnl" dirty="0" smtClean="0"/>
              <a:t> </a:t>
            </a:r>
            <a:r>
              <a:rPr lang="es-ES_tradnl" dirty="0" err="1" smtClean="0"/>
              <a:t>one</a:t>
            </a:r>
            <a:r>
              <a:rPr lang="es-ES_tradnl" dirty="0" smtClean="0"/>
              <a:t> </a:t>
            </a:r>
            <a:r>
              <a:rPr lang="es-ES_tradnl" dirty="0" err="1" smtClean="0"/>
              <a:t>together</a:t>
            </a:r>
            <a:r>
              <a:rPr lang="es-ES_tradnl" dirty="0" smtClean="0"/>
              <a:t>…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10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Maribelle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is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tall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14645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skerville Old Face" pitchFamily="18" charset="0"/>
              </a:rPr>
              <a:t>Andrew </a:t>
            </a:r>
            <a:r>
              <a:rPr lang="es-ES_tradnl" dirty="0" err="1" smtClean="0">
                <a:latin typeface="Baskerville Old Face" pitchFamily="18" charset="0"/>
              </a:rPr>
              <a:t>is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lazy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teacher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is</a:t>
            </a:r>
            <a:r>
              <a:rPr lang="es-ES_tradnl" dirty="0" smtClean="0">
                <a:latin typeface="Baskerville Old Face" pitchFamily="18" charset="0"/>
              </a:rPr>
              <a:t> in </a:t>
            </a:r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 smtClean="0">
                <a:latin typeface="Baskerville Old Face" pitchFamily="18" charset="0"/>
              </a:rPr>
              <a:t> office.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students</a:t>
            </a:r>
            <a:r>
              <a:rPr lang="es-ES_tradnl" dirty="0" smtClean="0">
                <a:latin typeface="Baskerville Old Face" pitchFamily="18" charset="0"/>
              </a:rPr>
              <a:t> are in </a:t>
            </a:r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library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girl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is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beautiful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man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is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nervious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skerville Old Face" pitchFamily="18" charset="0"/>
              </a:rPr>
              <a:t>Mateo and Raquel are </a:t>
            </a:r>
            <a:r>
              <a:rPr lang="es-ES_tradnl" dirty="0" err="1" smtClean="0">
                <a:latin typeface="Baskerville Old Face" pitchFamily="18" charset="0"/>
              </a:rPr>
              <a:t>ambicious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They</a:t>
            </a:r>
            <a:r>
              <a:rPr lang="es-ES_tradnl" dirty="0" smtClean="0">
                <a:latin typeface="Baskerville Old Face" pitchFamily="18" charset="0"/>
              </a:rPr>
              <a:t> are in </a:t>
            </a:r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park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28588"/>
            <a:ext cx="4953000" cy="660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15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skerville Old Face" pitchFamily="18" charset="0"/>
              </a:rPr>
              <a:t>Roberto </a:t>
            </a:r>
            <a:r>
              <a:rPr lang="es-ES_tradnl" dirty="0" err="1" smtClean="0">
                <a:latin typeface="Baskerville Old Face" pitchFamily="18" charset="0"/>
              </a:rPr>
              <a:t>is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lazy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cat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is</a:t>
            </a:r>
            <a:r>
              <a:rPr lang="es-ES_tradnl" dirty="0" smtClean="0">
                <a:latin typeface="Baskerville Old Face" pitchFamily="18" charset="0"/>
              </a:rPr>
              <a:t> in </a:t>
            </a:r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house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We</a:t>
            </a:r>
            <a:r>
              <a:rPr lang="es-ES_tradnl" dirty="0" smtClean="0">
                <a:latin typeface="Baskerville Old Face" pitchFamily="18" charset="0"/>
              </a:rPr>
              <a:t> are in </a:t>
            </a:r>
            <a:r>
              <a:rPr lang="es-ES_tradnl" dirty="0" err="1" smtClean="0">
                <a:latin typeface="Baskerville Old Face" pitchFamily="18" charset="0"/>
              </a:rPr>
              <a:t>history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class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You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all</a:t>
            </a:r>
            <a:r>
              <a:rPr lang="es-ES_tradnl" dirty="0" smtClean="0">
                <a:latin typeface="Baskerville Old Face" pitchFamily="18" charset="0"/>
              </a:rPr>
              <a:t> are </a:t>
            </a:r>
            <a:r>
              <a:rPr lang="es-ES_tradnl" dirty="0" err="1" smtClean="0">
                <a:latin typeface="Baskerville Old Face" pitchFamily="18" charset="0"/>
              </a:rPr>
              <a:t>happy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4289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teacher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is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brunette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3271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She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is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very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generous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3271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skerville Old Face" pitchFamily="18" charset="0"/>
              </a:rPr>
              <a:t>I am </a:t>
            </a:r>
            <a:r>
              <a:rPr lang="es-ES_tradnl" dirty="0" err="1" smtClean="0">
                <a:latin typeface="Baskerville Old Face" pitchFamily="18" charset="0"/>
              </a:rPr>
              <a:t>sick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3271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latin typeface="Baskerville Old Face" pitchFamily="18" charset="0"/>
              </a:rPr>
              <a:t>You</a:t>
            </a:r>
            <a:r>
              <a:rPr lang="es-ES_tradnl" dirty="0" smtClean="0">
                <a:latin typeface="Baskerville Old Face" pitchFamily="18" charset="0"/>
              </a:rPr>
              <a:t> are in </a:t>
            </a:r>
            <a:r>
              <a:rPr lang="es-ES_tradnl" dirty="0" err="1" smtClean="0">
                <a:latin typeface="Baskerville Old Face" pitchFamily="18" charset="0"/>
              </a:rPr>
              <a:t>the</a:t>
            </a:r>
            <a:r>
              <a:rPr lang="es-ES_tradnl" dirty="0" smtClean="0">
                <a:latin typeface="Baskerville Old Face" pitchFamily="18" charset="0"/>
              </a:rPr>
              <a:t> </a:t>
            </a:r>
            <a:r>
              <a:rPr lang="es-ES_tradnl" dirty="0" err="1" smtClean="0">
                <a:latin typeface="Baskerville Old Face" pitchFamily="18" charset="0"/>
              </a:rPr>
              <a:t>train</a:t>
            </a:r>
            <a:r>
              <a:rPr lang="es-ES_tradnl" dirty="0" smtClean="0">
                <a:latin typeface="Baskerville Old Face" pitchFamily="18" charset="0"/>
              </a:rPr>
              <a:t>.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SER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_tradnl" sz="6600" dirty="0" smtClean="0"/>
          </a:p>
          <a:p>
            <a:pPr marL="0" indent="0" algn="ctr">
              <a:buNone/>
            </a:pPr>
            <a:r>
              <a:rPr lang="es-ES_tradnl" sz="6600" dirty="0" smtClean="0"/>
              <a:t>ESTAR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3271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Baskerville Old Face" pitchFamily="18" charset="0"/>
              </a:rPr>
              <a:t>Más práctica</a:t>
            </a:r>
            <a:br>
              <a:rPr lang="es-ES_tradnl" dirty="0" smtClean="0">
                <a:latin typeface="Baskerville Old Face" pitchFamily="18" charset="0"/>
              </a:rPr>
            </a:br>
            <a:r>
              <a:rPr lang="es-ES_tradnl" dirty="0" smtClean="0">
                <a:latin typeface="Baskerville Old Face" pitchFamily="18" charset="0"/>
              </a:rPr>
              <a:t>Traduzcan</a:t>
            </a:r>
            <a:endParaRPr lang="es-ES_tradn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s-ES_tradnl" dirty="0" smtClean="0"/>
              <a:t>1)  He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very</a:t>
            </a:r>
            <a:r>
              <a:rPr lang="es-ES_tradnl" dirty="0" smtClean="0"/>
              <a:t> </a:t>
            </a:r>
            <a:r>
              <a:rPr lang="es-ES_tradnl" dirty="0" err="1" smtClean="0"/>
              <a:t>tall</a:t>
            </a:r>
            <a:r>
              <a:rPr lang="es-ES_tradnl" dirty="0" smtClean="0"/>
              <a:t> and </a:t>
            </a:r>
            <a:r>
              <a:rPr lang="es-ES_tradnl" dirty="0" err="1" smtClean="0"/>
              <a:t>handsome</a:t>
            </a:r>
            <a:r>
              <a:rPr lang="es-ES_tradnl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es-ES_tradnl" dirty="0" smtClean="0"/>
              <a:t>2)  </a:t>
            </a:r>
            <a:r>
              <a:rPr lang="es-ES_tradnl" dirty="0" err="1" smtClean="0"/>
              <a:t>We</a:t>
            </a:r>
            <a:r>
              <a:rPr lang="es-ES_tradnl" dirty="0" smtClean="0"/>
              <a:t> are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school</a:t>
            </a:r>
            <a:r>
              <a:rPr lang="es-ES_tradnl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es-ES_tradnl" dirty="0" smtClean="0"/>
              <a:t>3)  </a:t>
            </a:r>
            <a:r>
              <a:rPr lang="es-ES_tradnl" dirty="0" err="1" smtClean="0"/>
              <a:t>They</a:t>
            </a:r>
            <a:r>
              <a:rPr lang="es-ES_tradnl" dirty="0" smtClean="0"/>
              <a:t> (males) are </a:t>
            </a:r>
            <a:r>
              <a:rPr lang="es-ES_tradnl" dirty="0" err="1" smtClean="0"/>
              <a:t>serious</a:t>
            </a:r>
            <a:r>
              <a:rPr lang="es-ES_tradnl" dirty="0" smtClean="0"/>
              <a:t>.  </a:t>
            </a:r>
          </a:p>
          <a:p>
            <a:pPr>
              <a:lnSpc>
                <a:spcPct val="200000"/>
              </a:lnSpc>
            </a:pPr>
            <a:r>
              <a:rPr lang="es-ES_tradnl" dirty="0" smtClean="0"/>
              <a:t>4) 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teacher</a:t>
            </a:r>
            <a:r>
              <a:rPr lang="es-ES_tradnl" dirty="0" smtClean="0"/>
              <a:t> (</a:t>
            </a:r>
            <a:r>
              <a:rPr lang="es-ES_tradnl" dirty="0" err="1" smtClean="0"/>
              <a:t>female</a:t>
            </a:r>
            <a:r>
              <a:rPr lang="es-ES_tradnl" dirty="0" smtClean="0"/>
              <a:t>)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happy</a:t>
            </a:r>
            <a:r>
              <a:rPr lang="es-ES_tradnl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es-ES_tradnl" dirty="0" smtClean="0"/>
              <a:t>5)  I am in </a:t>
            </a:r>
            <a:r>
              <a:rPr lang="es-ES_tradnl" dirty="0" err="1" smtClean="0"/>
              <a:t>the</a:t>
            </a:r>
            <a:r>
              <a:rPr lang="es-ES_tradnl" dirty="0" smtClean="0"/>
              <a:t> car.</a:t>
            </a:r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642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Baskerville Old Face" pitchFamily="18" charset="0"/>
              </a:rPr>
              <a:t>Una hoja de repaso</a:t>
            </a:r>
            <a:endParaRPr lang="es-ES_tradnl" dirty="0">
              <a:latin typeface="Baskerville Old Fac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362200"/>
            <a:ext cx="368998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552450"/>
            <a:ext cx="431482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976313"/>
            <a:ext cx="733425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0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737349" cy="505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7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91" y="533400"/>
            <a:ext cx="4343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3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432549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1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914400"/>
            <a:ext cx="7416167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4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336</Words>
  <Application>Microsoft Office PowerPoint</Application>
  <PresentationFormat>On-screen Show (4:3)</PresentationFormat>
  <Paragraphs>130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Para hacer ahora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Hoy es el 13 de febrero.</vt:lpstr>
      <vt:lpstr>La cita del día</vt:lpstr>
      <vt:lpstr>El objetivo</vt:lpstr>
      <vt:lpstr>Un repaso</vt:lpstr>
      <vt:lpstr>Un repaso</vt:lpstr>
      <vt:lpstr>Los verbos “ser” y “estar”</vt:lpstr>
      <vt:lpstr>Un juego</vt:lpstr>
      <vt:lpstr>Maribelle is tall.</vt:lpstr>
      <vt:lpstr>Andrew is lazy.</vt:lpstr>
      <vt:lpstr>The teacher is in the office.</vt:lpstr>
      <vt:lpstr>The students are in the library.</vt:lpstr>
      <vt:lpstr>The girl is beautiful.</vt:lpstr>
      <vt:lpstr>The man is nervious.</vt:lpstr>
      <vt:lpstr>Mateo and Raquel are ambicious.</vt:lpstr>
      <vt:lpstr>They are in the park.</vt:lpstr>
      <vt:lpstr>Roberto is lazy.</vt:lpstr>
      <vt:lpstr>The cat is in the house.</vt:lpstr>
      <vt:lpstr>We are in history class.</vt:lpstr>
      <vt:lpstr>You all are happy.</vt:lpstr>
      <vt:lpstr>The teacher is brunette.</vt:lpstr>
      <vt:lpstr>She is very generous.</vt:lpstr>
      <vt:lpstr>I am sick.</vt:lpstr>
      <vt:lpstr>You are in the train.</vt:lpstr>
      <vt:lpstr>Más práctica Traduzcan</vt:lpstr>
      <vt:lpstr>Una hoja de repaso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hacer ahora</dc:title>
  <dc:creator>Wendy</dc:creator>
  <cp:lastModifiedBy>Wendy</cp:lastModifiedBy>
  <cp:revision>6</cp:revision>
  <dcterms:created xsi:type="dcterms:W3CDTF">2013-02-11T17:39:06Z</dcterms:created>
  <dcterms:modified xsi:type="dcterms:W3CDTF">2013-02-11T22:00:10Z</dcterms:modified>
</cp:coreProperties>
</file>