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25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6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665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171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28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83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84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936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206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949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850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CCDA-52FD-4E3F-93E5-CA2462AF4ECB}" type="datetimeFigureOut">
              <a:rPr lang="es-ES_tradnl" smtClean="0"/>
              <a:t>20/02/2013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6DD0-BA8B-4036-98DE-91C4475533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397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Para hacer ahora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Yo (ir) ______________ a la casa de mi amiga.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Nosotros (ir) _____________ al parque.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Ella (ir) _________________ a Nueva York.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 </a:t>
            </a:r>
            <a:r>
              <a:rPr lang="es-ES_tradnl" dirty="0" err="1" smtClean="0"/>
              <a:t>Isabella</a:t>
            </a:r>
            <a:r>
              <a:rPr lang="es-ES_tradnl" dirty="0" smtClean="0"/>
              <a:t> y Juan (ir) __________ a la escuela.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5)  Tú (ir) ____________ al supermercado.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6)  Él (ir) ____________ a la biblioteca.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802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Un repaso de ayer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6764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8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4403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Hoy es el 22 de febrero.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5455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7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cita del día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352800" cy="5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8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El objetivo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000" dirty="0" err="1" smtClean="0"/>
              <a:t>We</a:t>
            </a:r>
            <a:r>
              <a:rPr lang="es-ES_tradnl" sz="4000" dirty="0" smtClean="0"/>
              <a:t> are </a:t>
            </a:r>
            <a:r>
              <a:rPr lang="es-ES_tradnl" sz="4000" dirty="0" err="1" smtClean="0"/>
              <a:t>learning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to</a:t>
            </a:r>
            <a:r>
              <a:rPr lang="es-ES_tradnl" sz="4000" dirty="0" smtClean="0"/>
              <a:t>:</a:t>
            </a:r>
          </a:p>
          <a:p>
            <a:pPr lvl="1"/>
            <a:r>
              <a:rPr lang="es-ES_tradnl" sz="4000" dirty="0" err="1" smtClean="0"/>
              <a:t>Conjugate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verb</a:t>
            </a:r>
            <a:r>
              <a:rPr lang="es-ES_tradnl" sz="4000" dirty="0" smtClean="0"/>
              <a:t> “ir” </a:t>
            </a:r>
            <a:r>
              <a:rPr lang="es-ES_tradnl" sz="4000" dirty="0" err="1" smtClean="0"/>
              <a:t>for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all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subjects</a:t>
            </a:r>
            <a:endParaRPr lang="es-ES_tradnl" sz="4000" dirty="0" smtClean="0"/>
          </a:p>
          <a:p>
            <a:pPr lvl="1"/>
            <a:r>
              <a:rPr lang="es-ES_tradnl" sz="4000" dirty="0" smtClean="0"/>
              <a:t>Use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verb</a:t>
            </a:r>
            <a:r>
              <a:rPr lang="es-ES_tradnl" sz="4000" dirty="0" smtClean="0"/>
              <a:t> “ir” in complete </a:t>
            </a:r>
            <a:r>
              <a:rPr lang="es-ES_tradnl" sz="4000" dirty="0" err="1" smtClean="0"/>
              <a:t>sentences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98894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527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Mi horario (lunes-viernes)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s-ES_tradnl" dirty="0" smtClean="0"/>
              <a:t>1)  Yo voy a la escuela secundaria.</a:t>
            </a:r>
          </a:p>
          <a:p>
            <a:r>
              <a:rPr lang="es-ES_tradnl" dirty="0" smtClean="0"/>
              <a:t>2)  Yo voy a la oficina.</a:t>
            </a:r>
          </a:p>
          <a:p>
            <a:r>
              <a:rPr lang="es-ES_tradnl" dirty="0" smtClean="0"/>
              <a:t>3)  Yo voy a la clase de español I.</a:t>
            </a:r>
          </a:p>
          <a:p>
            <a:r>
              <a:rPr lang="es-ES_tradnl" dirty="0" smtClean="0"/>
              <a:t>4)  Yo voy a la clase de español II.</a:t>
            </a:r>
          </a:p>
          <a:p>
            <a:r>
              <a:rPr lang="es-ES_tradnl" dirty="0" smtClean="0"/>
              <a:t>5)  Yo voy a la cafetería.  </a:t>
            </a:r>
          </a:p>
          <a:p>
            <a:r>
              <a:rPr lang="es-ES_tradnl" dirty="0" smtClean="0"/>
              <a:t>6)  Yo voy a mi carro.</a:t>
            </a:r>
          </a:p>
          <a:p>
            <a:r>
              <a:rPr lang="es-ES_tradnl" dirty="0" smtClean="0"/>
              <a:t>7)  Yo voy a mi casa.</a:t>
            </a:r>
          </a:p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27709"/>
            <a:ext cx="196907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371600"/>
            <a:ext cx="1969077" cy="14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809049"/>
            <a:ext cx="1962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180649"/>
            <a:ext cx="1969077" cy="147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61" y="5489864"/>
            <a:ext cx="2149764" cy="138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9864"/>
            <a:ext cx="1371600" cy="13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3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Mi horario (sábado-domingo)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 Mis amigos y yo vamos al restaurante.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Mis padres y yo vamos al cine.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Mi hermano y yo </a:t>
            </a:r>
            <a:r>
              <a:rPr lang="es-ES_tradnl" dirty="0"/>
              <a:t>v</a:t>
            </a:r>
            <a:r>
              <a:rPr lang="es-ES_tradnl" dirty="0" smtClean="0"/>
              <a:t>amos al parque.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 Mi amiga y yo vamos al gimnasio.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5)  Mi tía y yo vamos a la biblioteca.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14052"/>
            <a:ext cx="2014538" cy="5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2852309"/>
            <a:ext cx="1624012" cy="68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92" y="3962400"/>
            <a:ext cx="94535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84" y="4953000"/>
            <a:ext cx="762572" cy="7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9" y="6096000"/>
            <a:ext cx="98781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5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Te toca a ti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799"/>
            <a:ext cx="5086350" cy="47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+mn-lt"/>
              </a:rPr>
              <a:t>Las preguntas</a:t>
            </a:r>
            <a:endParaRPr lang="es-ES_tradn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Vas a la escuela secundaria de Belleville?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Vas a la clase de italiano?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Vas al parque después de la escuela?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Vas a tu casa después de la escuela?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5) </a:t>
            </a:r>
            <a:r>
              <a:rPr lang="en-US" dirty="0"/>
              <a:t>¿</a:t>
            </a:r>
            <a:r>
              <a:rPr lang="es-ES_tradnl" dirty="0" smtClean="0"/>
              <a:t>Vas al cine durante el fin de semana?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292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298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Para hacer ahora</vt:lpstr>
      <vt:lpstr>Un repaso de ayer</vt:lpstr>
      <vt:lpstr>Hoy es el 22 de febrero.</vt:lpstr>
      <vt:lpstr>La cita del día</vt:lpstr>
      <vt:lpstr>El objetivo</vt:lpstr>
      <vt:lpstr>Mi horario (lunes-viernes)</vt:lpstr>
      <vt:lpstr>Mi horario (sábado-domingo)</vt:lpstr>
      <vt:lpstr>Te toca a ti</vt:lpstr>
      <vt:lpstr>Las preguntas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</dc:title>
  <dc:creator>Wendy</dc:creator>
  <cp:lastModifiedBy>Wendy</cp:lastModifiedBy>
  <cp:revision>5</cp:revision>
  <dcterms:created xsi:type="dcterms:W3CDTF">2013-02-20T01:22:56Z</dcterms:created>
  <dcterms:modified xsi:type="dcterms:W3CDTF">2013-02-20T17:23:51Z</dcterms:modified>
</cp:coreProperties>
</file>