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589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87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06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397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09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07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256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18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266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53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487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E4CE-A44D-4592-8731-B9E42FAB6EF7}" type="datetimeFigureOut">
              <a:rPr lang="es-ES_tradnl" smtClean="0"/>
              <a:t>21/02/2013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8EEAB-8BE0-46F1-A3E2-1F8474B3E56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84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Para hacer ahora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1)  Nosotros (ir) ______________ a la clase de historia.</a:t>
            </a:r>
          </a:p>
          <a:p>
            <a:r>
              <a:rPr lang="es-ES_tradnl" dirty="0" smtClean="0"/>
              <a:t>2)  Ella (estar) ______________ en la casa.</a:t>
            </a:r>
          </a:p>
          <a:p>
            <a:r>
              <a:rPr lang="es-ES_tradnl" dirty="0" smtClean="0"/>
              <a:t>3)  Mis amigos (cantar) ___________ en el carro.</a:t>
            </a:r>
          </a:p>
          <a:p>
            <a:r>
              <a:rPr lang="es-ES_tradnl" dirty="0" smtClean="0"/>
              <a:t>4)  Yo (ser) _________________ muy ambiciosa.</a:t>
            </a:r>
          </a:p>
          <a:p>
            <a:r>
              <a:rPr lang="es-ES_tradnl" dirty="0" smtClean="0"/>
              <a:t>5)  Tú (ir) _____________ a la tienda.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614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La hora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A eso de las = </a:t>
            </a:r>
            <a:r>
              <a:rPr lang="es-ES_tradnl" dirty="0" err="1" smtClean="0">
                <a:solidFill>
                  <a:srgbClr val="FF0000"/>
                </a:solidFill>
              </a:rPr>
              <a:t>around</a:t>
            </a:r>
            <a:endParaRPr lang="es-ES_tradnl" dirty="0" smtClean="0">
              <a:solidFill>
                <a:srgbClr val="FF0000"/>
              </a:solidFill>
            </a:endParaRPr>
          </a:p>
          <a:p>
            <a:r>
              <a:rPr lang="es-ES_tradnl" dirty="0" smtClean="0">
                <a:solidFill>
                  <a:srgbClr val="7030A0"/>
                </a:solidFill>
              </a:rPr>
              <a:t>En punto = </a:t>
            </a:r>
            <a:r>
              <a:rPr lang="es-ES_tradnl" dirty="0" err="1" smtClean="0">
                <a:solidFill>
                  <a:srgbClr val="7030A0"/>
                </a:solidFill>
              </a:rPr>
              <a:t>on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the</a:t>
            </a:r>
            <a:r>
              <a:rPr lang="es-ES_tradnl" dirty="0" smtClean="0">
                <a:solidFill>
                  <a:srgbClr val="7030A0"/>
                </a:solidFill>
              </a:rPr>
              <a:t> </a:t>
            </a:r>
            <a:r>
              <a:rPr lang="es-ES_tradnl" dirty="0" err="1" smtClean="0">
                <a:solidFill>
                  <a:srgbClr val="7030A0"/>
                </a:solidFill>
              </a:rPr>
              <a:t>dot</a:t>
            </a:r>
            <a:endParaRPr lang="es-ES_tradnl" dirty="0" smtClean="0">
              <a:solidFill>
                <a:srgbClr val="7030A0"/>
              </a:solidFill>
            </a:endParaRPr>
          </a:p>
          <a:p>
            <a:endParaRPr lang="es-ES_tradnl" dirty="0"/>
          </a:p>
          <a:p>
            <a:r>
              <a:rPr lang="es-ES_tradnl" dirty="0" smtClean="0"/>
              <a:t>Yo voy a la escuela a eso de las siete.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Ellas van a la escuela a las ocho menos cuarto en punto.</a:t>
            </a:r>
          </a:p>
          <a:p>
            <a:endParaRPr lang="es-ES_tradnl" dirty="0"/>
          </a:p>
          <a:p>
            <a:r>
              <a:rPr lang="es-ES_tradnl" dirty="0" smtClean="0"/>
              <a:t>Yo voy a la escuela a las nueve y media.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Nosotros vamos a la escuela a las doce.</a:t>
            </a:r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60148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Más práctica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1)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male</a:t>
            </a:r>
            <a:r>
              <a:rPr lang="es-ES_tradnl" dirty="0" smtClean="0"/>
              <a:t> </a:t>
            </a:r>
            <a:r>
              <a:rPr lang="es-ES_tradnl" dirty="0" err="1" smtClean="0"/>
              <a:t>student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around</a:t>
            </a:r>
            <a:r>
              <a:rPr lang="es-ES_tradnl" dirty="0" smtClean="0"/>
              <a:t> 6:30.</a:t>
            </a:r>
          </a:p>
          <a:p>
            <a:endParaRPr lang="es-ES_tradnl" dirty="0"/>
          </a:p>
          <a:p>
            <a:r>
              <a:rPr lang="es-ES_tradnl" dirty="0" smtClean="0"/>
              <a:t>2)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female</a:t>
            </a:r>
            <a:r>
              <a:rPr lang="es-ES_tradnl" dirty="0" smtClean="0"/>
              <a:t> </a:t>
            </a:r>
            <a:r>
              <a:rPr lang="es-ES_tradnl" dirty="0" err="1" smtClean="0"/>
              <a:t>teacher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at 7:00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dot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3) 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</a:t>
            </a:r>
            <a:r>
              <a:rPr lang="es-ES_tradnl" dirty="0" err="1" smtClean="0"/>
              <a:t>around</a:t>
            </a:r>
            <a:r>
              <a:rPr lang="es-ES_tradnl" dirty="0" smtClean="0"/>
              <a:t> 7:25.</a:t>
            </a:r>
          </a:p>
          <a:p>
            <a:endParaRPr lang="es-ES_tradnl" dirty="0"/>
          </a:p>
          <a:p>
            <a:r>
              <a:rPr lang="es-ES_tradnl" dirty="0" smtClean="0"/>
              <a:t>4) 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at 9:00.</a:t>
            </a:r>
          </a:p>
          <a:p>
            <a:endParaRPr lang="es-ES_tradnl" dirty="0"/>
          </a:p>
          <a:p>
            <a:r>
              <a:rPr lang="es-ES_tradnl" dirty="0" smtClean="0"/>
              <a:t>5)  I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 at 11:05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dot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2453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Hoy es el 25 de febrero.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828800"/>
            <a:ext cx="5754687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3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7566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La cita del día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875434"/>
            <a:ext cx="40195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El objetivo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dirty="0" err="1" smtClean="0"/>
              <a:t>We</a:t>
            </a:r>
            <a:r>
              <a:rPr lang="es-ES_tradnl" sz="4400" dirty="0" smtClean="0"/>
              <a:t> are </a:t>
            </a:r>
            <a:r>
              <a:rPr lang="es-ES_tradnl" sz="4400" dirty="0" err="1" smtClean="0"/>
              <a:t>learning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:</a:t>
            </a:r>
          </a:p>
          <a:p>
            <a:pPr lvl="1"/>
            <a:r>
              <a:rPr lang="es-ES_tradnl" sz="4400" dirty="0" smtClean="0"/>
              <a:t>Describe </a:t>
            </a:r>
            <a:r>
              <a:rPr lang="es-ES_tradnl" sz="4400" dirty="0" err="1" smtClean="0"/>
              <a:t>how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students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arrive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school</a:t>
            </a:r>
            <a:endParaRPr lang="es-ES_tradnl" sz="4400" dirty="0" smtClean="0"/>
          </a:p>
          <a:p>
            <a:pPr lvl="1"/>
            <a:r>
              <a:rPr lang="es-ES_tradnl" sz="4400" dirty="0" smtClean="0"/>
              <a:t>Describe </a:t>
            </a:r>
            <a:r>
              <a:rPr lang="es-ES_tradnl" sz="4400" dirty="0" err="1" smtClean="0"/>
              <a:t>when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students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arrive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to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school</a:t>
            </a:r>
            <a:endParaRPr lang="es-ES_tradnl" sz="4400" dirty="0"/>
          </a:p>
        </p:txBody>
      </p:sp>
    </p:spTree>
    <p:extLst>
      <p:ext uri="{BB962C8B-B14F-4D97-AF65-F5344CB8AC3E}">
        <p14:creationId xmlns:p14="http://schemas.microsoft.com/office/powerpoint/2010/main" val="141208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Un repaso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El alumno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La alumna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La escuela primaria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La escuela secundaria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La universidad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2" y="2209800"/>
            <a:ext cx="9723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29" y="823079"/>
            <a:ext cx="1024215" cy="153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762831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17" y="4419600"/>
            <a:ext cx="166782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44" y="5562600"/>
            <a:ext cx="2267302" cy="121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0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tang" pitchFamily="18" charset="-127"/>
                <a:ea typeface="Batang" pitchFamily="18" charset="-127"/>
              </a:rPr>
              <a:t>¡</a:t>
            </a:r>
            <a:r>
              <a:rPr lang="es-ES_tradnl" dirty="0" smtClean="0">
                <a:latin typeface="Batang" pitchFamily="18" charset="-127"/>
                <a:ea typeface="Batang" pitchFamily="18" charset="-127"/>
              </a:rPr>
              <a:t>A </a:t>
            </a:r>
            <a:r>
              <a:rPr lang="es-ES_tradnl" dirty="0" smtClean="0">
                <a:latin typeface="Batang" pitchFamily="18" charset="-127"/>
                <a:ea typeface="Batang" pitchFamily="18" charset="-127"/>
              </a:rPr>
              <a:t>la escuela!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 pie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En carro, en coche </a:t>
            </a:r>
          </a:p>
          <a:p>
            <a:endParaRPr lang="es-ES_tradnl" dirty="0"/>
          </a:p>
          <a:p>
            <a:endParaRPr lang="es-ES_tradnl" dirty="0" smtClean="0"/>
          </a:p>
          <a:p>
            <a:r>
              <a:rPr lang="es-ES_tradnl" dirty="0" smtClean="0"/>
              <a:t>En el bus escolar 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88334"/>
            <a:ext cx="1952625" cy="175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5322743"/>
            <a:ext cx="25336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94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Oraciones completas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Yo voy a la escuela </a:t>
            </a:r>
            <a:r>
              <a:rPr lang="es-ES_tradnl" u="sng" dirty="0" smtClean="0"/>
              <a:t>a pie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Yo voy a la escuela </a:t>
            </a:r>
            <a:r>
              <a:rPr lang="es-ES_tradnl" u="sng" dirty="0" smtClean="0"/>
              <a:t>en carro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Yo voy a la escuela </a:t>
            </a:r>
            <a:r>
              <a:rPr lang="es-ES_tradnl" u="sng" dirty="0" smtClean="0"/>
              <a:t>en el bus escolar</a:t>
            </a: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470669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06" y="5193419"/>
            <a:ext cx="1584969" cy="166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7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Más práctica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Ella</a:t>
            </a:r>
          </a:p>
          <a:p>
            <a:endParaRPr lang="es-ES_tradnl" dirty="0"/>
          </a:p>
          <a:p>
            <a:r>
              <a:rPr lang="es-ES_tradnl" dirty="0" smtClean="0"/>
              <a:t>2) Nosotros</a:t>
            </a:r>
          </a:p>
          <a:p>
            <a:endParaRPr lang="es-ES_tradnl" dirty="0"/>
          </a:p>
          <a:p>
            <a:r>
              <a:rPr lang="es-ES_tradnl" dirty="0" smtClean="0"/>
              <a:t>3) El profesor</a:t>
            </a:r>
          </a:p>
          <a:p>
            <a:endParaRPr lang="es-ES_tradnl" dirty="0"/>
          </a:p>
          <a:p>
            <a:r>
              <a:rPr lang="es-ES_tradnl" dirty="0" smtClean="0"/>
              <a:t>4)  Los alumnos</a:t>
            </a:r>
          </a:p>
          <a:p>
            <a:endParaRPr lang="es-ES_tradnl" dirty="0"/>
          </a:p>
          <a:p>
            <a:r>
              <a:rPr lang="es-ES_tradnl" dirty="0" smtClean="0"/>
              <a:t>5)  Vosotros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3075" y="542925"/>
            <a:ext cx="666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3857" y="3667125"/>
            <a:ext cx="666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98706"/>
            <a:ext cx="159453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49" y="2457575"/>
            <a:ext cx="2024063" cy="10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48" y="5638800"/>
            <a:ext cx="2024063" cy="10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2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Batang" pitchFamily="18" charset="-127"/>
                <a:ea typeface="Batang" pitchFamily="18" charset="-127"/>
              </a:rPr>
              <a:t>Un repaso </a:t>
            </a:r>
            <a:br>
              <a:rPr lang="es-ES_tradnl" dirty="0" smtClean="0">
                <a:latin typeface="Batang" pitchFamily="18" charset="-127"/>
                <a:ea typeface="Batang" pitchFamily="18" charset="-127"/>
              </a:rPr>
            </a:br>
            <a:r>
              <a:rPr lang="es-ES_tradnl" dirty="0" smtClean="0">
                <a:latin typeface="Batang" pitchFamily="18" charset="-127"/>
                <a:ea typeface="Batang" pitchFamily="18" charset="-127"/>
              </a:rPr>
              <a:t>La hora</a:t>
            </a:r>
            <a:endParaRPr lang="es-ES_tradnl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half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half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hour</a:t>
            </a: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2076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05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301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Para hacer ahora</vt:lpstr>
      <vt:lpstr>Hoy es el 25 de febrero.</vt:lpstr>
      <vt:lpstr>La cita del día</vt:lpstr>
      <vt:lpstr>El objetivo</vt:lpstr>
      <vt:lpstr>Un repaso</vt:lpstr>
      <vt:lpstr>¡A la escuela!</vt:lpstr>
      <vt:lpstr>Oraciones completas</vt:lpstr>
      <vt:lpstr>Más práctica</vt:lpstr>
      <vt:lpstr>Un repaso  La hora</vt:lpstr>
      <vt:lpstr>La hora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hacer ahora</dc:title>
  <dc:creator>Wendy</dc:creator>
  <cp:lastModifiedBy>Wendy</cp:lastModifiedBy>
  <cp:revision>6</cp:revision>
  <dcterms:created xsi:type="dcterms:W3CDTF">2013-02-20T17:26:07Z</dcterms:created>
  <dcterms:modified xsi:type="dcterms:W3CDTF">2013-02-22T03:14:50Z</dcterms:modified>
</cp:coreProperties>
</file>