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4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00CB-4886-4B14-A7AA-8FF5E7691AB8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C18E-F80B-4903-9B74-41263FC0D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484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00CB-4886-4B14-A7AA-8FF5E7691AB8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C18E-F80B-4903-9B74-41263FC0D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892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00CB-4886-4B14-A7AA-8FF5E7691AB8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C18E-F80B-4903-9B74-41263FC0D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01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00CB-4886-4B14-A7AA-8FF5E7691AB8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C18E-F80B-4903-9B74-41263FC0D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044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00CB-4886-4B14-A7AA-8FF5E7691AB8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C18E-F80B-4903-9B74-41263FC0D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248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00CB-4886-4B14-A7AA-8FF5E7691AB8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C18E-F80B-4903-9B74-41263FC0D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690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00CB-4886-4B14-A7AA-8FF5E7691AB8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C18E-F80B-4903-9B74-41263FC0D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834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00CB-4886-4B14-A7AA-8FF5E7691AB8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C18E-F80B-4903-9B74-41263FC0D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065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00CB-4886-4B14-A7AA-8FF5E7691AB8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C18E-F80B-4903-9B74-41263FC0D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65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00CB-4886-4B14-A7AA-8FF5E7691AB8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C18E-F80B-4903-9B74-41263FC0D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373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00CB-4886-4B14-A7AA-8FF5E7691AB8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C18E-F80B-4903-9B74-41263FC0D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800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400CB-4886-4B14-A7AA-8FF5E7691AB8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5C18E-F80B-4903-9B74-41263FC0D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405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6000" dirty="0" smtClean="0">
                <a:latin typeface="Haettenschweiler" pitchFamily="34" charset="0"/>
              </a:rPr>
              <a:t>Para hacer ahora</a:t>
            </a:r>
            <a:br>
              <a:rPr lang="es-ES_tradnl" sz="6000" dirty="0" smtClean="0">
                <a:latin typeface="Haettenschweiler" pitchFamily="34" charset="0"/>
              </a:rPr>
            </a:br>
            <a:r>
              <a:rPr lang="es-ES_tradnl" sz="6000" dirty="0" smtClean="0">
                <a:latin typeface="Haettenschweiler" pitchFamily="34" charset="0"/>
              </a:rPr>
              <a:t>Traduzcan</a:t>
            </a:r>
            <a:endParaRPr lang="es-ES_tradnl" sz="6000" dirty="0"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s-ES_tradnl" dirty="0" smtClean="0"/>
              <a:t>1)  </a:t>
            </a:r>
            <a:r>
              <a:rPr lang="es-ES_tradnl" dirty="0" err="1" smtClean="0"/>
              <a:t>My</a:t>
            </a:r>
            <a:r>
              <a:rPr lang="es-ES_tradnl" dirty="0" smtClean="0"/>
              <a:t> </a:t>
            </a:r>
            <a:r>
              <a:rPr lang="es-ES_tradnl" dirty="0" err="1" smtClean="0"/>
              <a:t>friends</a:t>
            </a:r>
            <a:r>
              <a:rPr lang="es-ES_tradnl" dirty="0" smtClean="0"/>
              <a:t> and I </a:t>
            </a:r>
            <a:r>
              <a:rPr lang="es-ES_tradnl" dirty="0" err="1" smtClean="0"/>
              <a:t>go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 </a:t>
            </a:r>
            <a:r>
              <a:rPr lang="es-ES_tradnl" dirty="0" err="1" smtClean="0"/>
              <a:t>walking</a:t>
            </a:r>
            <a:r>
              <a:rPr lang="es-ES_tradnl" dirty="0" smtClean="0"/>
              <a:t>. </a:t>
            </a:r>
          </a:p>
          <a:p>
            <a:pPr marL="0" indent="0">
              <a:buNone/>
            </a:pPr>
            <a:r>
              <a:rPr lang="es-ES_tradnl" dirty="0" smtClean="0"/>
              <a:t> </a:t>
            </a:r>
          </a:p>
          <a:p>
            <a:r>
              <a:rPr lang="es-ES_tradnl" dirty="0" smtClean="0"/>
              <a:t>2)  </a:t>
            </a:r>
            <a:r>
              <a:rPr lang="es-ES_tradnl" dirty="0" err="1" smtClean="0"/>
              <a:t>She</a:t>
            </a:r>
            <a:r>
              <a:rPr lang="es-ES_tradnl" dirty="0" smtClean="0"/>
              <a:t> </a:t>
            </a:r>
            <a:r>
              <a:rPr lang="es-ES_tradnl" dirty="0" err="1" smtClean="0"/>
              <a:t>goes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 bus.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3)  María and Miguel </a:t>
            </a:r>
            <a:r>
              <a:rPr lang="es-ES_tradnl" dirty="0" err="1" smtClean="0"/>
              <a:t>go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 in a car.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4)  </a:t>
            </a:r>
            <a:r>
              <a:rPr lang="es-ES_tradnl" dirty="0" err="1" smtClean="0"/>
              <a:t>You</a:t>
            </a:r>
            <a:r>
              <a:rPr lang="es-ES_tradnl" dirty="0" smtClean="0"/>
              <a:t> (formal) </a:t>
            </a:r>
            <a:r>
              <a:rPr lang="es-ES_tradnl" dirty="0" err="1" smtClean="0"/>
              <a:t>go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 at 6:30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dot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5)  Señor Figueroa </a:t>
            </a:r>
            <a:r>
              <a:rPr lang="es-ES_tradnl" dirty="0" err="1" smtClean="0"/>
              <a:t>goes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 </a:t>
            </a:r>
            <a:r>
              <a:rPr lang="es-ES_tradnl" dirty="0" err="1" smtClean="0"/>
              <a:t>around</a:t>
            </a:r>
            <a:r>
              <a:rPr lang="es-ES_tradnl" dirty="0" smtClean="0"/>
              <a:t> 7:15.</a:t>
            </a:r>
          </a:p>
          <a:p>
            <a:pPr marL="0" indent="0"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49441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6. Los alumnos escuchan a la profesora</a:t>
            </a:r>
            <a:br>
              <a:rPr lang="es-ES_tradnl" dirty="0" smtClean="0"/>
            </a:br>
            <a:r>
              <a:rPr lang="es-ES_tradnl" dirty="0" smtClean="0"/>
              <a:t>Los alumnos prestan atención</a:t>
            </a:r>
            <a:br>
              <a:rPr lang="es-ES_tradnl" dirty="0" smtClean="0"/>
            </a:br>
            <a:r>
              <a:rPr lang="es-ES_tradnl" dirty="0" smtClean="0"/>
              <a:t>Los alumnos toman apuntes </a:t>
            </a:r>
            <a:endParaRPr lang="es-ES_trad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345" y="1905000"/>
            <a:ext cx="470535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47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1143000"/>
          </a:xfrm>
        </p:spPr>
        <p:txBody>
          <a:bodyPr>
            <a:normAutofit/>
          </a:bodyPr>
          <a:lstStyle/>
          <a:p>
            <a:r>
              <a:rPr lang="es-ES_tradnl" dirty="0" smtClean="0"/>
              <a:t>7.  Los alumnos estudian</a:t>
            </a:r>
            <a:endParaRPr lang="es-ES_trad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791200" cy="452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10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1143000"/>
          </a:xfrm>
        </p:spPr>
        <p:txBody>
          <a:bodyPr>
            <a:normAutofit/>
          </a:bodyPr>
          <a:lstStyle/>
          <a:p>
            <a:r>
              <a:rPr lang="es-ES_tradnl" dirty="0" smtClean="0"/>
              <a:t>8. La profesora da un examen</a:t>
            </a:r>
            <a:endParaRPr lang="es-ES_trad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39" y="1905000"/>
            <a:ext cx="61912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202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1143000"/>
          </a:xfrm>
        </p:spPr>
        <p:txBody>
          <a:bodyPr>
            <a:normAutofit/>
          </a:bodyPr>
          <a:lstStyle/>
          <a:p>
            <a:r>
              <a:rPr lang="es-ES_tradnl" dirty="0" smtClean="0"/>
              <a:t>9. Los alumnos toman el examen</a:t>
            </a:r>
            <a:endParaRPr lang="es-ES_trad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828800"/>
            <a:ext cx="71532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8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10. Los alumnos sacan notas buenas</a:t>
            </a:r>
            <a:br>
              <a:rPr lang="es-ES_tradnl" dirty="0" smtClean="0"/>
            </a:br>
            <a:r>
              <a:rPr lang="es-ES_tradnl" dirty="0" smtClean="0"/>
              <a:t>Los alumnos sacan notas malas</a:t>
            </a:r>
            <a:endParaRPr lang="es-ES_trad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49949"/>
            <a:ext cx="2266950" cy="269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77658"/>
            <a:ext cx="3533775" cy="235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087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latin typeface="Haettenschweiler" pitchFamily="34" charset="0"/>
              </a:rPr>
              <a:t>Las tarjetas</a:t>
            </a:r>
            <a:endParaRPr lang="es-ES_tradnl" sz="6000" dirty="0">
              <a:latin typeface="Haettenschweiler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11036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58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494"/>
            <a:ext cx="7772400" cy="1470025"/>
          </a:xfrm>
        </p:spPr>
        <p:txBody>
          <a:bodyPr>
            <a:normAutofit/>
          </a:bodyPr>
          <a:lstStyle/>
          <a:p>
            <a:r>
              <a:rPr lang="es-ES_tradnl" sz="6000" dirty="0" smtClean="0">
                <a:latin typeface="Haettenschweiler" pitchFamily="34" charset="0"/>
              </a:rPr>
              <a:t>Hoy es el 26 de febrero.</a:t>
            </a:r>
            <a:endParaRPr lang="es-ES_tradnl" sz="6000" dirty="0">
              <a:latin typeface="Haettenschweiler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0519"/>
            <a:ext cx="3552825" cy="520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11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latin typeface="Haettenschweiler" pitchFamily="34" charset="0"/>
              </a:rPr>
              <a:t>La cita del día </a:t>
            </a:r>
            <a:endParaRPr lang="es-ES_tradnl" sz="6000" dirty="0">
              <a:latin typeface="Haettenschweiler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666"/>
            <a:ext cx="5943600" cy="390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5834743" y="4615543"/>
            <a:ext cx="14514" cy="0"/>
          </a:xfrm>
          <a:custGeom>
            <a:avLst/>
            <a:gdLst>
              <a:gd name="connsiteX0" fmla="*/ 0 w 14514"/>
              <a:gd name="connsiteY0" fmla="*/ 0 h 0"/>
              <a:gd name="connsiteX1" fmla="*/ 14514 w 1451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>
                <a:moveTo>
                  <a:pt x="0" y="0"/>
                </a:moveTo>
                <a:lnTo>
                  <a:pt x="14514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533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latin typeface="Haettenschweiler" pitchFamily="34" charset="0"/>
              </a:rPr>
              <a:t>El objetivo</a:t>
            </a:r>
            <a:endParaRPr lang="es-ES_tradnl" sz="6000" dirty="0"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5400" dirty="0" err="1" smtClean="0"/>
              <a:t>We</a:t>
            </a:r>
            <a:r>
              <a:rPr lang="es-ES_tradnl" sz="5400" dirty="0" smtClean="0"/>
              <a:t> are </a:t>
            </a:r>
            <a:r>
              <a:rPr lang="es-ES_tradnl" sz="5400" dirty="0" err="1" smtClean="0"/>
              <a:t>learning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to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recall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the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daily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events</a:t>
            </a:r>
            <a:r>
              <a:rPr lang="es-ES_tradnl" sz="5400" dirty="0" smtClean="0"/>
              <a:t> of a </a:t>
            </a:r>
            <a:r>
              <a:rPr lang="es-ES_tradnl" sz="5400" dirty="0" err="1" smtClean="0"/>
              <a:t>typical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high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school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student</a:t>
            </a:r>
            <a:r>
              <a:rPr lang="es-ES_tradnl" sz="5400" dirty="0" smtClean="0"/>
              <a:t> in </a:t>
            </a:r>
            <a:r>
              <a:rPr lang="es-ES_tradnl" sz="5400" dirty="0" err="1" smtClean="0"/>
              <a:t>Spanish</a:t>
            </a:r>
            <a:r>
              <a:rPr lang="es-ES_tradnl" sz="5400" dirty="0" smtClean="0"/>
              <a:t>.</a:t>
            </a:r>
            <a:endParaRPr lang="es-ES_tradnl" sz="5400" dirty="0"/>
          </a:p>
        </p:txBody>
      </p:sp>
    </p:spTree>
    <p:extLst>
      <p:ext uri="{BB962C8B-B14F-4D97-AF65-F5344CB8AC3E}">
        <p14:creationId xmlns:p14="http://schemas.microsoft.com/office/powerpoint/2010/main" val="87896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1.  Los alumnos llegan a la escuela</a:t>
            </a: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4" y="1593273"/>
            <a:ext cx="5753100" cy="460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85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2.  Los alumnos entran en la escuela</a:t>
            </a:r>
            <a:endParaRPr lang="es-ES_trad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34886"/>
            <a:ext cx="6096000" cy="459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7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3.  Los alumnos están en la sala de clase</a:t>
            </a:r>
            <a:endParaRPr lang="es-ES_trad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4008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18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4.  La profesora enseña</a:t>
            </a:r>
            <a:br>
              <a:rPr lang="es-ES_tradnl" dirty="0" smtClean="0"/>
            </a:br>
            <a:r>
              <a:rPr lang="es-ES_tradnl" dirty="0" smtClean="0"/>
              <a:t>La profesora habla</a:t>
            </a:r>
            <a:br>
              <a:rPr lang="es-ES_tradnl" dirty="0" smtClean="0"/>
            </a:br>
            <a:r>
              <a:rPr lang="es-ES_tradnl" dirty="0" smtClean="0"/>
              <a:t>La profesora explica la lección </a:t>
            </a:r>
            <a:endParaRPr lang="es-ES_trad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18" y="2057400"/>
            <a:ext cx="4388428" cy="438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58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1143000"/>
          </a:xfrm>
        </p:spPr>
        <p:txBody>
          <a:bodyPr>
            <a:normAutofit/>
          </a:bodyPr>
          <a:lstStyle/>
          <a:p>
            <a:r>
              <a:rPr lang="es-ES_tradnl" dirty="0" smtClean="0"/>
              <a:t>5.  Los alumnos miran la pizarra</a:t>
            </a:r>
            <a:endParaRPr lang="es-ES_trad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64" y="1731818"/>
            <a:ext cx="65722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863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167</Words>
  <Application>Microsoft Office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Para hacer ahora Traduzcan</vt:lpstr>
      <vt:lpstr>Hoy es el 26 de febrero.</vt:lpstr>
      <vt:lpstr>La cita del día </vt:lpstr>
      <vt:lpstr>El objetivo</vt:lpstr>
      <vt:lpstr>1.  Los alumnos llegan a la escuela</vt:lpstr>
      <vt:lpstr>2.  Los alumnos entran en la escuela</vt:lpstr>
      <vt:lpstr>3.  Los alumnos están en la sala de clase</vt:lpstr>
      <vt:lpstr>4.  La profesora enseña La profesora habla La profesora explica la lección </vt:lpstr>
      <vt:lpstr>5.  Los alumnos miran la pizarra</vt:lpstr>
      <vt:lpstr>6. Los alumnos escuchan a la profesora Los alumnos prestan atención Los alumnos toman apuntes </vt:lpstr>
      <vt:lpstr>7.  Los alumnos estudian</vt:lpstr>
      <vt:lpstr>8. La profesora da un examen</vt:lpstr>
      <vt:lpstr>9. Los alumnos toman el examen</vt:lpstr>
      <vt:lpstr>10. Los alumnos sacan notas buenas Los alumnos sacan notas malas</vt:lpstr>
      <vt:lpstr>Las tarjetas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hacer ahora Traduzcan</dc:title>
  <dc:creator>Wendy</dc:creator>
  <cp:lastModifiedBy>Wendy</cp:lastModifiedBy>
  <cp:revision>6</cp:revision>
  <dcterms:created xsi:type="dcterms:W3CDTF">2013-02-20T21:58:45Z</dcterms:created>
  <dcterms:modified xsi:type="dcterms:W3CDTF">2013-02-20T22:54:29Z</dcterms:modified>
</cp:coreProperties>
</file>