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4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67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539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949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44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767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024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278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576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526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61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93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104A-E423-45B9-8058-CA944B874B0D}" type="datetimeFigureOut">
              <a:rPr lang="es-ES_tradnl" smtClean="0"/>
              <a:t>24/02/2013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A0D85-0ABA-49B4-82CC-3CA48E52B3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66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Para hacer ahora</a:t>
            </a:r>
            <a:endParaRPr lang="es-ES_tradnl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events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most</a:t>
            </a:r>
            <a:r>
              <a:rPr lang="es-ES_tradnl" dirty="0" smtClean="0"/>
              <a:t> </a:t>
            </a:r>
            <a:r>
              <a:rPr lang="es-ES_tradnl" dirty="0" err="1" smtClean="0"/>
              <a:t>logical</a:t>
            </a:r>
            <a:r>
              <a:rPr lang="es-ES_tradnl" dirty="0" smtClean="0"/>
              <a:t> </a:t>
            </a:r>
            <a:r>
              <a:rPr lang="es-ES_tradnl" dirty="0" err="1" smtClean="0"/>
              <a:t>order</a:t>
            </a:r>
            <a:r>
              <a:rPr lang="es-ES_tradnl" dirty="0" smtClean="0"/>
              <a:t> </a:t>
            </a:r>
            <a:r>
              <a:rPr lang="es-ES_tradnl" dirty="0" err="1" smtClean="0"/>
              <a:t>possible</a:t>
            </a:r>
            <a:r>
              <a:rPr lang="es-ES_tradnl" dirty="0" smtClean="0"/>
              <a:t>:</a:t>
            </a:r>
          </a:p>
          <a:p>
            <a:pPr marL="0" indent="0">
              <a:buNone/>
            </a:pPr>
            <a:endParaRPr lang="es-ES_tradnl" dirty="0" smtClean="0"/>
          </a:p>
          <a:p>
            <a:pPr lvl="1"/>
            <a:r>
              <a:rPr lang="es-ES_tradnl" dirty="0" smtClean="0"/>
              <a:t>Yo voy a la escuela a las siete y media.</a:t>
            </a:r>
          </a:p>
          <a:p>
            <a:pPr lvl="1"/>
            <a:r>
              <a:rPr lang="es-ES_tradnl" dirty="0" smtClean="0"/>
              <a:t>Yo tomo un examen.</a:t>
            </a:r>
          </a:p>
          <a:p>
            <a:pPr lvl="1"/>
            <a:r>
              <a:rPr lang="es-ES_tradnl" dirty="0" smtClean="0"/>
              <a:t>La profesora enseña.  </a:t>
            </a:r>
          </a:p>
          <a:p>
            <a:pPr lvl="1"/>
            <a:r>
              <a:rPr lang="es-ES_tradnl" dirty="0" smtClean="0"/>
              <a:t>Yo tomo los apuntes.</a:t>
            </a:r>
          </a:p>
          <a:p>
            <a:pPr lvl="1"/>
            <a:r>
              <a:rPr lang="es-ES_tradnl" dirty="0" smtClean="0"/>
              <a:t>Yo entro en la escuela.</a:t>
            </a:r>
          </a:p>
          <a:p>
            <a:pPr lvl="1"/>
            <a:r>
              <a:rPr lang="es-ES_tradnl" dirty="0" smtClean="0"/>
              <a:t>Yo estudio.</a:t>
            </a:r>
          </a:p>
          <a:p>
            <a:pPr lvl="1"/>
            <a:r>
              <a:rPr lang="es-ES_tradnl" dirty="0" smtClean="0"/>
              <a:t>Yo saco una nota buena.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3005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Más práctica</a:t>
            </a:r>
            <a:endParaRPr lang="es-ES_tradnl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724891"/>
            <a:ext cx="3027909" cy="47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5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Hoy es el 26 de febrero.</a:t>
            </a:r>
            <a:endParaRPr lang="es-ES_tradnl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98833"/>
            <a:ext cx="4471988" cy="539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78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Para hacer ahora</a:t>
            </a:r>
            <a:endParaRPr lang="es-ES_tradnl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95400"/>
            <a:ext cx="4762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77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El objetivo</a:t>
            </a:r>
            <a:endParaRPr lang="es-ES_tradnl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We</a:t>
            </a:r>
            <a:r>
              <a:rPr lang="es-ES_tradnl" dirty="0" smtClean="0"/>
              <a:t> are </a:t>
            </a:r>
            <a:r>
              <a:rPr lang="es-ES_tradnl" dirty="0" err="1" smtClean="0"/>
              <a:t>learning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:</a:t>
            </a:r>
          </a:p>
          <a:p>
            <a:pPr marL="0" indent="0">
              <a:buNone/>
            </a:pPr>
            <a:endParaRPr lang="es-ES_tradnl" dirty="0" smtClean="0"/>
          </a:p>
          <a:p>
            <a:pPr lvl="1"/>
            <a:r>
              <a:rPr lang="es-ES_tradnl" dirty="0" err="1" smtClean="0"/>
              <a:t>Explain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people</a:t>
            </a:r>
            <a:r>
              <a:rPr lang="es-ES_tradnl" dirty="0" smtClean="0"/>
              <a:t> </a:t>
            </a:r>
            <a:r>
              <a:rPr lang="es-ES_tradnl" dirty="0" err="1" smtClean="0"/>
              <a:t>arrive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endParaRPr lang="es-ES_tradnl" dirty="0" smtClean="0"/>
          </a:p>
          <a:p>
            <a:pPr marL="457200" lvl="1" indent="0">
              <a:buNone/>
            </a:pPr>
            <a:endParaRPr lang="es-ES_tradnl" dirty="0"/>
          </a:p>
          <a:p>
            <a:pPr lvl="1"/>
            <a:r>
              <a:rPr lang="es-ES_tradnl" dirty="0" err="1" smtClean="0"/>
              <a:t>State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time at </a:t>
            </a:r>
            <a:r>
              <a:rPr lang="es-ES_tradnl" dirty="0" err="1" smtClean="0"/>
              <a:t>which</a:t>
            </a:r>
            <a:r>
              <a:rPr lang="es-ES_tradnl" dirty="0" smtClean="0"/>
              <a:t> </a:t>
            </a:r>
            <a:r>
              <a:rPr lang="es-ES_tradnl" dirty="0" err="1" smtClean="0"/>
              <a:t>people</a:t>
            </a:r>
            <a:r>
              <a:rPr lang="es-ES_tradnl" dirty="0" smtClean="0"/>
              <a:t> </a:t>
            </a:r>
            <a:r>
              <a:rPr lang="es-ES_tradnl" dirty="0" err="1" smtClean="0"/>
              <a:t>arrive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endParaRPr lang="es-ES_tradnl" dirty="0" smtClean="0"/>
          </a:p>
          <a:p>
            <a:pPr marL="457200" lvl="1" indent="0">
              <a:buNone/>
            </a:pPr>
            <a:endParaRPr lang="es-ES_tradnl" dirty="0" smtClean="0"/>
          </a:p>
          <a:p>
            <a:pPr lvl="1"/>
            <a:r>
              <a:rPr lang="es-ES_tradnl" dirty="0" err="1" smtClean="0"/>
              <a:t>Sequence</a:t>
            </a:r>
            <a:r>
              <a:rPr lang="es-ES_tradnl" dirty="0" smtClean="0"/>
              <a:t> a </a:t>
            </a:r>
            <a:r>
              <a:rPr lang="es-ES_tradnl" dirty="0" err="1" smtClean="0"/>
              <a:t>student’s</a:t>
            </a:r>
            <a:r>
              <a:rPr lang="es-ES_tradnl" dirty="0" smtClean="0"/>
              <a:t> </a:t>
            </a:r>
            <a:r>
              <a:rPr lang="es-ES_tradnl" dirty="0" err="1" smtClean="0"/>
              <a:t>daily</a:t>
            </a:r>
            <a:r>
              <a:rPr lang="es-ES_tradnl" dirty="0" smtClean="0"/>
              <a:t> </a:t>
            </a:r>
            <a:r>
              <a:rPr lang="es-ES_tradnl" dirty="0" err="1" smtClean="0"/>
              <a:t>events</a:t>
            </a:r>
            <a:r>
              <a:rPr lang="es-ES_tradnl" dirty="0" smtClean="0"/>
              <a:t> at </a:t>
            </a:r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384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A la escuela</a:t>
            </a:r>
            <a:endParaRPr lang="es-ES_tradnl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567">
            <a:off x="282250" y="1681352"/>
            <a:ext cx="2835373" cy="269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6337">
            <a:off x="2884910" y="3298286"/>
            <a:ext cx="4485524" cy="181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18021"/>
            <a:ext cx="1905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5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¿</a:t>
            </a:r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Cómo van a la escuela?</a:t>
            </a:r>
            <a:endParaRPr lang="es-ES_tradnl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r>
              <a:rPr lang="es-ES_tradnl" dirty="0" smtClean="0"/>
              <a:t>    </a:t>
            </a:r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   </a:t>
            </a:r>
          </a:p>
          <a:p>
            <a:endParaRPr lang="es-ES_tradnl" dirty="0"/>
          </a:p>
          <a:p>
            <a:r>
              <a:rPr lang="es-ES_tradnl" dirty="0" smtClean="0"/>
              <a:t>  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899">
            <a:off x="1201005" y="1663852"/>
            <a:ext cx="144728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5910">
            <a:off x="1303718" y="3064739"/>
            <a:ext cx="1852613" cy="171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34" y="4800599"/>
            <a:ext cx="1503379" cy="128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72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A la escuela</a:t>
            </a:r>
            <a:endParaRPr lang="es-ES_tradnl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36" y="1981200"/>
            <a:ext cx="4572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34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¿</a:t>
            </a:r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Cuándo llegan a la escuela?</a:t>
            </a:r>
            <a:b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¿</a:t>
            </a:r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A qué hora llegan a la escuela?</a:t>
            </a:r>
            <a:endParaRPr lang="es-ES_tradnl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5:00</a:t>
            </a:r>
          </a:p>
          <a:p>
            <a:endParaRPr lang="es-ES_tradnl" dirty="0"/>
          </a:p>
          <a:p>
            <a:r>
              <a:rPr lang="es-ES_tradnl" dirty="0" err="1" smtClean="0"/>
              <a:t>Around</a:t>
            </a:r>
            <a:r>
              <a:rPr lang="es-ES_tradnl" dirty="0" smtClean="0"/>
              <a:t> 4:15</a:t>
            </a:r>
          </a:p>
          <a:p>
            <a:endParaRPr lang="es-ES_tradnl" dirty="0"/>
          </a:p>
          <a:p>
            <a:r>
              <a:rPr lang="es-ES_tradnl" dirty="0" smtClean="0"/>
              <a:t>2:30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dot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9:55 </a:t>
            </a:r>
          </a:p>
          <a:p>
            <a:endParaRPr lang="es-ES_tradnl" dirty="0"/>
          </a:p>
          <a:p>
            <a:r>
              <a:rPr lang="es-ES_tradnl" dirty="0" err="1" smtClean="0"/>
              <a:t>Around</a:t>
            </a:r>
            <a:r>
              <a:rPr lang="es-ES_tradnl" dirty="0" smtClean="0"/>
              <a:t> 11:05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85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Un día en la escuela </a:t>
            </a:r>
            <a:endParaRPr lang="es-ES_tradnl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63014"/>
            <a:ext cx="445656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29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134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Para hacer ahora</vt:lpstr>
      <vt:lpstr>Hoy es el 26 de febrero.</vt:lpstr>
      <vt:lpstr>Para hacer ahora</vt:lpstr>
      <vt:lpstr>El objetivo</vt:lpstr>
      <vt:lpstr>A la escuela</vt:lpstr>
      <vt:lpstr>¿Cómo van a la escuela?</vt:lpstr>
      <vt:lpstr>A la escuela</vt:lpstr>
      <vt:lpstr>¿Cuándo llegan a la escuela? ¿A qué hora llegan a la escuela?</vt:lpstr>
      <vt:lpstr>Un día en la escuela 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26 de febrero.</dc:title>
  <dc:creator>Wendy</dc:creator>
  <cp:lastModifiedBy>Wendy</cp:lastModifiedBy>
  <cp:revision>8</cp:revision>
  <dcterms:created xsi:type="dcterms:W3CDTF">2013-02-24T22:53:55Z</dcterms:created>
  <dcterms:modified xsi:type="dcterms:W3CDTF">2013-02-25T01:18:07Z</dcterms:modified>
</cp:coreProperties>
</file>