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9EE-2C50-4902-9603-4C3AA0F71B6A}" type="datetimeFigureOut">
              <a:rPr lang="es-ES_tradnl" smtClean="0"/>
              <a:t>18/03/2013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67C-6DEB-44A5-9A2C-5B53A876F99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311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9EE-2C50-4902-9603-4C3AA0F71B6A}" type="datetimeFigureOut">
              <a:rPr lang="es-ES_tradnl" smtClean="0"/>
              <a:t>18/03/2013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67C-6DEB-44A5-9A2C-5B53A876F99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545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9EE-2C50-4902-9603-4C3AA0F71B6A}" type="datetimeFigureOut">
              <a:rPr lang="es-ES_tradnl" smtClean="0"/>
              <a:t>18/03/2013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67C-6DEB-44A5-9A2C-5B53A876F99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026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9EE-2C50-4902-9603-4C3AA0F71B6A}" type="datetimeFigureOut">
              <a:rPr lang="es-ES_tradnl" smtClean="0"/>
              <a:t>18/03/2013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67C-6DEB-44A5-9A2C-5B53A876F99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369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9EE-2C50-4902-9603-4C3AA0F71B6A}" type="datetimeFigureOut">
              <a:rPr lang="es-ES_tradnl" smtClean="0"/>
              <a:t>18/03/2013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67C-6DEB-44A5-9A2C-5B53A876F99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137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9EE-2C50-4902-9603-4C3AA0F71B6A}" type="datetimeFigureOut">
              <a:rPr lang="es-ES_tradnl" smtClean="0"/>
              <a:t>18/03/2013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67C-6DEB-44A5-9A2C-5B53A876F99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861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9EE-2C50-4902-9603-4C3AA0F71B6A}" type="datetimeFigureOut">
              <a:rPr lang="es-ES_tradnl" smtClean="0"/>
              <a:t>18/03/2013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67C-6DEB-44A5-9A2C-5B53A876F99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27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9EE-2C50-4902-9603-4C3AA0F71B6A}" type="datetimeFigureOut">
              <a:rPr lang="es-ES_tradnl" smtClean="0"/>
              <a:t>18/03/2013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67C-6DEB-44A5-9A2C-5B53A876F99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95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9EE-2C50-4902-9603-4C3AA0F71B6A}" type="datetimeFigureOut">
              <a:rPr lang="es-ES_tradnl" smtClean="0"/>
              <a:t>18/03/2013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67C-6DEB-44A5-9A2C-5B53A876F99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586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9EE-2C50-4902-9603-4C3AA0F71B6A}" type="datetimeFigureOut">
              <a:rPr lang="es-ES_tradnl" smtClean="0"/>
              <a:t>18/03/2013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67C-6DEB-44A5-9A2C-5B53A876F99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64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D9EE-2C50-4902-9603-4C3AA0F71B6A}" type="datetimeFigureOut">
              <a:rPr lang="es-ES_tradnl" smtClean="0"/>
              <a:t>18/03/2013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E67C-6DEB-44A5-9A2C-5B53A876F99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151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DD9EE-2C50-4902-9603-4C3AA0F71B6A}" type="datetimeFigureOut">
              <a:rPr lang="es-ES_tradnl" smtClean="0"/>
              <a:t>18/03/2013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0E67C-6DEB-44A5-9A2C-5B53A876F99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26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Gigi" pitchFamily="82" charset="0"/>
              </a:rPr>
              <a:t>Hoy es el dieciocho de marzo.</a:t>
            </a:r>
            <a:endParaRPr lang="es-ES_tradnl" dirty="0">
              <a:latin typeface="Gigi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3" y="1570517"/>
            <a:ext cx="4495800" cy="52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haroni" pitchFamily="2" charset="-79"/>
                <a:cs typeface="Aharoni" pitchFamily="2" charset="-79"/>
              </a:rPr>
              <a:t>La fruta</a:t>
            </a:r>
            <a:endParaRPr lang="es-ES_tradnl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arándano- </a:t>
            </a:r>
            <a:r>
              <a:rPr lang="es-ES_tradnl" dirty="0" err="1" smtClean="0"/>
              <a:t>Blueberry</a:t>
            </a:r>
            <a:endParaRPr lang="es-ES_tradnl" dirty="0" smtClean="0"/>
          </a:p>
          <a:p>
            <a:r>
              <a:rPr lang="es-ES_tradnl" dirty="0" smtClean="0"/>
              <a:t>La lima- Lime</a:t>
            </a:r>
          </a:p>
          <a:p>
            <a:r>
              <a:rPr lang="es-ES_tradnl" dirty="0" smtClean="0"/>
              <a:t>El limón- </a:t>
            </a:r>
            <a:r>
              <a:rPr lang="es-ES_tradnl" dirty="0" err="1" smtClean="0"/>
              <a:t>Lemon</a:t>
            </a:r>
            <a:endParaRPr lang="es-ES_tradnl" dirty="0" smtClean="0"/>
          </a:p>
          <a:p>
            <a:r>
              <a:rPr lang="es-ES_tradnl" dirty="0" smtClean="0"/>
              <a:t>La frambuesa- </a:t>
            </a:r>
            <a:r>
              <a:rPr lang="es-ES_tradnl" dirty="0" err="1" smtClean="0"/>
              <a:t>Raspberry</a:t>
            </a:r>
            <a:endParaRPr lang="es-ES_tradnl" dirty="0" smtClean="0"/>
          </a:p>
          <a:p>
            <a:r>
              <a:rPr lang="es-ES_tradnl" dirty="0" smtClean="0"/>
              <a:t>La sandía- </a:t>
            </a:r>
            <a:r>
              <a:rPr lang="es-ES_tradnl" dirty="0" err="1" smtClean="0"/>
              <a:t>Watermelon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La toronja- </a:t>
            </a:r>
            <a:r>
              <a:rPr lang="es-ES_tradnl" dirty="0" err="1" smtClean="0"/>
              <a:t>Grapefruit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6228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Más práctica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Write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fruit</a:t>
            </a:r>
            <a:r>
              <a:rPr lang="es-ES_tradnl" dirty="0" smtClean="0"/>
              <a:t> </a:t>
            </a:r>
            <a:r>
              <a:rPr lang="es-ES_tradnl" dirty="0" err="1" smtClean="0"/>
              <a:t>five</a:t>
            </a:r>
            <a:r>
              <a:rPr lang="es-ES_tradnl" dirty="0" smtClean="0"/>
              <a:t> times in </a:t>
            </a:r>
            <a:r>
              <a:rPr lang="es-ES_tradnl" dirty="0" err="1" smtClean="0"/>
              <a:t>Spanish</a:t>
            </a:r>
            <a:r>
              <a:rPr lang="es-ES_tradnl" dirty="0" smtClean="0"/>
              <a:t> and </a:t>
            </a:r>
            <a:r>
              <a:rPr lang="es-ES_tradnl" dirty="0" err="1" smtClean="0"/>
              <a:t>one</a:t>
            </a:r>
            <a:r>
              <a:rPr lang="es-ES_tradnl" dirty="0" smtClean="0"/>
              <a:t> time in English in </a:t>
            </a:r>
            <a:r>
              <a:rPr lang="es-ES_tradnl" dirty="0" err="1" smtClean="0"/>
              <a:t>your</a:t>
            </a:r>
            <a:r>
              <a:rPr lang="es-ES_tradnl" dirty="0" smtClean="0"/>
              <a:t> notebook.</a:t>
            </a:r>
          </a:p>
          <a:p>
            <a:endParaRPr lang="es-ES_tradnl" dirty="0"/>
          </a:p>
          <a:p>
            <a:r>
              <a:rPr lang="es-ES_tradnl" dirty="0" err="1" smtClean="0"/>
              <a:t>One</a:t>
            </a:r>
            <a:r>
              <a:rPr lang="es-ES_tradnl" dirty="0" smtClean="0"/>
              <a:t> at a time, </a:t>
            </a:r>
            <a:r>
              <a:rPr lang="es-ES_tradnl" dirty="0" err="1" smtClean="0"/>
              <a:t>bring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notebook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my</a:t>
            </a:r>
            <a:r>
              <a:rPr lang="es-ES_tradnl" dirty="0" smtClean="0"/>
              <a:t> </a:t>
            </a:r>
            <a:r>
              <a:rPr lang="es-ES_tradnl" dirty="0" err="1" smtClean="0"/>
              <a:t>desk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be </a:t>
            </a:r>
            <a:r>
              <a:rPr lang="es-ES_tradnl" dirty="0" err="1" smtClean="0"/>
              <a:t>graded</a:t>
            </a:r>
            <a:r>
              <a:rPr lang="es-ES_tradnl" dirty="0" smtClean="0"/>
              <a:t>.  </a:t>
            </a:r>
            <a:r>
              <a:rPr lang="es-ES_tradnl" dirty="0" err="1" smtClean="0"/>
              <a:t>Then</a:t>
            </a:r>
            <a:r>
              <a:rPr lang="es-ES_tradnl" dirty="0" smtClean="0"/>
              <a:t>, </a:t>
            </a:r>
            <a:r>
              <a:rPr lang="es-ES_tradnl" dirty="0" err="1" smtClean="0"/>
              <a:t>take</a:t>
            </a:r>
            <a:r>
              <a:rPr lang="es-ES_tradnl" dirty="0" smtClean="0"/>
              <a:t> a </a:t>
            </a:r>
            <a:r>
              <a:rPr lang="es-ES_tradnl" dirty="0" err="1" smtClean="0"/>
              <a:t>classwork</a:t>
            </a:r>
            <a:r>
              <a:rPr lang="es-ES_tradnl" dirty="0" smtClean="0"/>
              <a:t> </a:t>
            </a:r>
            <a:r>
              <a:rPr lang="es-ES_tradnl" dirty="0" err="1" smtClean="0"/>
              <a:t>worksheet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n-US" dirty="0"/>
              <a:t> ¡</a:t>
            </a:r>
            <a:r>
              <a:rPr lang="es-ES_tradnl" dirty="0" smtClean="0"/>
              <a:t>Buena suerte! </a:t>
            </a:r>
            <a:r>
              <a:rPr lang="es-ES_tradnl" dirty="0" smtClean="0">
                <a:sym typeface="Wingdings" pitchFamily="2" charset="2"/>
              </a:rPr>
              <a:t>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7220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gi" pitchFamily="82" charset="0"/>
              </a:rPr>
              <a:t>La cita del día</a:t>
            </a:r>
            <a:endParaRPr lang="es-ES_tradnl" dirty="0">
              <a:latin typeface="Gigi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240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7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gi" pitchFamily="82" charset="0"/>
              </a:rPr>
              <a:t>El objetivo</a:t>
            </a:r>
            <a:endParaRPr lang="es-ES_tradnl" dirty="0">
              <a:latin typeface="Gigi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6600" dirty="0" err="1" smtClean="0"/>
              <a:t>We</a:t>
            </a:r>
            <a:r>
              <a:rPr lang="es-ES_tradnl" sz="6600" dirty="0" smtClean="0"/>
              <a:t> are </a:t>
            </a:r>
            <a:r>
              <a:rPr lang="es-ES_tradnl" sz="6600" dirty="0" err="1" smtClean="0"/>
              <a:t>learning</a:t>
            </a:r>
            <a:r>
              <a:rPr lang="es-ES_tradnl" sz="6600" dirty="0" smtClean="0"/>
              <a:t> </a:t>
            </a:r>
            <a:r>
              <a:rPr lang="es-ES_tradnl" sz="6600" dirty="0" err="1" smtClean="0"/>
              <a:t>to</a:t>
            </a:r>
            <a:r>
              <a:rPr lang="es-ES_tradnl" sz="6600" dirty="0" smtClean="0"/>
              <a:t>:</a:t>
            </a:r>
          </a:p>
          <a:p>
            <a:pPr lvl="1"/>
            <a:r>
              <a:rPr lang="es-ES_tradnl" sz="6600" dirty="0" err="1" smtClean="0"/>
              <a:t>Identify</a:t>
            </a:r>
            <a:r>
              <a:rPr lang="es-ES_tradnl" sz="6600" dirty="0" smtClean="0"/>
              <a:t> </a:t>
            </a:r>
            <a:r>
              <a:rPr lang="es-ES_tradnl" sz="6600" dirty="0" err="1" smtClean="0"/>
              <a:t>fruits</a:t>
            </a:r>
            <a:endParaRPr lang="es-ES_tradnl" sz="6600" dirty="0"/>
          </a:p>
        </p:txBody>
      </p:sp>
    </p:spTree>
    <p:extLst>
      <p:ext uri="{BB962C8B-B14F-4D97-AF65-F5344CB8AC3E}">
        <p14:creationId xmlns:p14="http://schemas.microsoft.com/office/powerpoint/2010/main" val="12824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La fruta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ES_tradnl" sz="4400" dirty="0" smtClean="0"/>
              <a:t>La manzana</a:t>
            </a:r>
            <a:endParaRPr lang="es-ES_tradnl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s-ES_tradnl" sz="4400" dirty="0" smtClean="0"/>
              <a:t>La naranja </a:t>
            </a:r>
            <a:endParaRPr lang="es-ES_tradnl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2861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01636"/>
            <a:ext cx="4381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7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La fruta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ES_tradnl" sz="4400" dirty="0" smtClean="0"/>
              <a:t>La pera</a:t>
            </a:r>
            <a:endParaRPr lang="es-ES_tradnl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s-ES_tradnl" sz="4400" dirty="0" smtClean="0"/>
              <a:t>El plátano</a:t>
            </a:r>
            <a:endParaRPr lang="es-ES_tradnl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2" y="2590800"/>
            <a:ext cx="47958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8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La fruta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ES_tradnl" sz="4400" dirty="0" smtClean="0"/>
              <a:t>Las uvas</a:t>
            </a:r>
            <a:endParaRPr lang="es-ES_tradnl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s-ES_tradnl" sz="4400" dirty="0" smtClean="0"/>
              <a:t>Las fresas </a:t>
            </a:r>
            <a:endParaRPr lang="es-ES_tradnl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0956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2473"/>
            <a:ext cx="33337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0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La fruta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378796"/>
            <a:ext cx="4040188" cy="639762"/>
          </a:xfrm>
        </p:spPr>
        <p:txBody>
          <a:bodyPr>
            <a:noAutofit/>
          </a:bodyPr>
          <a:lstStyle/>
          <a:p>
            <a:r>
              <a:rPr lang="es-ES_tradnl" sz="4400" dirty="0" smtClean="0"/>
              <a:t>El durazno</a:t>
            </a:r>
          </a:p>
          <a:p>
            <a:r>
              <a:rPr lang="es-ES_tradnl" sz="4400" dirty="0" smtClean="0"/>
              <a:t>El melocotón</a:t>
            </a:r>
            <a:endParaRPr lang="es-ES_tradnl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s-ES_tradnl" sz="4400" dirty="0" smtClean="0"/>
              <a:t>La piña </a:t>
            </a:r>
            <a:endParaRPr lang="es-ES_tradnl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296177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83922"/>
            <a:ext cx="2014085" cy="372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8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La fruta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ES_tradnl" sz="4400" dirty="0" smtClean="0"/>
              <a:t>La ciruela</a:t>
            </a:r>
            <a:endParaRPr lang="es-ES_tradnl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s-ES_tradnl" sz="4400" dirty="0" smtClean="0"/>
              <a:t>La granada</a:t>
            </a:r>
            <a:endParaRPr lang="es-ES_tradnl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19575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11" y="2757600"/>
            <a:ext cx="4550400" cy="30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0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 Condensed" pitchFamily="34" charset="0"/>
              </a:rPr>
              <a:t>La fruta</a:t>
            </a:r>
            <a:endParaRPr lang="es-ES_tradnl" dirty="0">
              <a:latin typeface="Gill Sans Ultra Bold Condensed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ES_tradnl" sz="4400" dirty="0" smtClean="0"/>
              <a:t>El kiwi</a:t>
            </a:r>
            <a:endParaRPr lang="es-ES_tradnl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s-ES_tradnl" sz="4400" dirty="0" smtClean="0"/>
              <a:t>El melón </a:t>
            </a:r>
            <a:endParaRPr lang="es-ES_tradnl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376055"/>
            <a:ext cx="4071696" cy="318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69152"/>
            <a:ext cx="30099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8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118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Hoy es el dieciocho de marzo.</vt:lpstr>
      <vt:lpstr>La cita del día</vt:lpstr>
      <vt:lpstr>El objetivo</vt:lpstr>
      <vt:lpstr>La fruta</vt:lpstr>
      <vt:lpstr>La fruta</vt:lpstr>
      <vt:lpstr>La fruta</vt:lpstr>
      <vt:lpstr>La fruta</vt:lpstr>
      <vt:lpstr>La fruta</vt:lpstr>
      <vt:lpstr>La fruta</vt:lpstr>
      <vt:lpstr>La fruta</vt:lpstr>
      <vt:lpstr>Más práctica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dieciocho de marzo.</dc:title>
  <dc:creator>Wendy</dc:creator>
  <cp:lastModifiedBy>Wendy</cp:lastModifiedBy>
  <cp:revision>5</cp:revision>
  <dcterms:created xsi:type="dcterms:W3CDTF">2013-03-16T19:20:49Z</dcterms:created>
  <dcterms:modified xsi:type="dcterms:W3CDTF">2013-03-18T13:33:44Z</dcterms:modified>
</cp:coreProperties>
</file>