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76" r:id="rId6"/>
    <p:sldId id="277" r:id="rId7"/>
    <p:sldId id="260" r:id="rId8"/>
    <p:sldId id="259" r:id="rId9"/>
    <p:sldId id="261" r:id="rId10"/>
    <p:sldId id="262" r:id="rId11"/>
    <p:sldId id="270" r:id="rId12"/>
    <p:sldId id="27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864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099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7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384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587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010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551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714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85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024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767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C0C3-0AD6-4910-B0A1-A28735EADB3F}" type="datetimeFigureOut">
              <a:rPr lang="es-ES_tradnl" smtClean="0"/>
              <a:t>09/01/2013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E505-5FFE-488D-AE2C-B0FBEFE25D5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34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Para hacer ahora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220427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5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Más práctica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s-ES_tradnl" dirty="0" smtClean="0"/>
              <a:t>En la tienda de ropa:</a:t>
            </a:r>
          </a:p>
          <a:p>
            <a:pPr lvl="1"/>
            <a:r>
              <a:rPr lang="es-ES_tradnl" dirty="0" smtClean="0"/>
              <a:t>44</a:t>
            </a:r>
          </a:p>
          <a:p>
            <a:pPr lvl="1"/>
            <a:r>
              <a:rPr lang="es-ES_tradnl" dirty="0" smtClean="0"/>
              <a:t>40</a:t>
            </a:r>
          </a:p>
          <a:p>
            <a:pPr lvl="1"/>
            <a:r>
              <a:rPr lang="es-ES_tradnl" dirty="0" smtClean="0"/>
              <a:t>32</a:t>
            </a:r>
          </a:p>
          <a:p>
            <a:pPr lvl="1"/>
            <a:r>
              <a:rPr lang="es-ES_tradnl" dirty="0" smtClean="0"/>
              <a:t>38</a:t>
            </a:r>
          </a:p>
          <a:p>
            <a:r>
              <a:rPr lang="es-ES_tradnl" dirty="0" smtClean="0"/>
              <a:t>En la zapatería: </a:t>
            </a:r>
          </a:p>
          <a:p>
            <a:pPr lvl="1"/>
            <a:r>
              <a:rPr lang="es-ES_tradnl" dirty="0" smtClean="0"/>
              <a:t>36</a:t>
            </a:r>
          </a:p>
          <a:p>
            <a:pPr lvl="1"/>
            <a:r>
              <a:rPr lang="es-ES_tradnl" dirty="0" smtClean="0"/>
              <a:t>34</a:t>
            </a:r>
          </a:p>
          <a:p>
            <a:pPr lvl="1"/>
            <a:r>
              <a:rPr lang="es-ES_tradnl" dirty="0" smtClean="0"/>
              <a:t>43</a:t>
            </a:r>
          </a:p>
          <a:p>
            <a:pPr lvl="1"/>
            <a:r>
              <a:rPr lang="es-ES_tradnl" dirty="0" smtClean="0"/>
              <a:t>45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58518"/>
            <a:ext cx="37147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35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El precio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4675"/>
            <a:ext cx="4176592" cy="206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3327"/>
            <a:ext cx="2667000" cy="285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8690" y="4790209"/>
            <a:ext cx="2317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Barato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Barata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385" y="4835236"/>
            <a:ext cx="1815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Caro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Cara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15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El precio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400" dirty="0" smtClean="0"/>
              <a:t>Caro/cara</a:t>
            </a:r>
            <a:endParaRPr lang="es-ES_tradnl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Cuesta mucho.</a:t>
            </a:r>
            <a:endParaRPr lang="es-ES_tradnl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400" dirty="0" smtClean="0"/>
              <a:t>Barato/barata</a:t>
            </a:r>
            <a:endParaRPr lang="es-ES_tradnl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No cuesta mucho.</a:t>
            </a:r>
          </a:p>
          <a:p>
            <a:r>
              <a:rPr lang="es-ES_tradnl" sz="4800" dirty="0" smtClean="0"/>
              <a:t>Cuesta poco.</a:t>
            </a:r>
            <a:endParaRPr lang="es-ES_tradnl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1865313" cy="19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6764"/>
            <a:ext cx="3459163" cy="171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5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5400" dirty="0" smtClean="0"/>
              <a:t>La camiseta cuesta mucho.</a:t>
            </a:r>
          </a:p>
          <a:p>
            <a:pPr marL="0" indent="0">
              <a:buNone/>
            </a:pPr>
            <a:endParaRPr lang="es-ES_tradnl" sz="5400" dirty="0" smtClean="0"/>
          </a:p>
          <a:p>
            <a:r>
              <a:rPr lang="es-ES_tradnl" sz="5400" dirty="0" smtClean="0"/>
              <a:t>Es muy cara.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1524000"/>
            <a:ext cx="4572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8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5400" dirty="0" smtClean="0"/>
              <a:t>La gorra no cuesta mucho.  Cuesta poco.</a:t>
            </a:r>
          </a:p>
          <a:p>
            <a:pPr marL="0" indent="0">
              <a:buNone/>
            </a:pPr>
            <a:endParaRPr lang="es-ES_tradnl" sz="5400" dirty="0" smtClean="0"/>
          </a:p>
          <a:p>
            <a:r>
              <a:rPr lang="es-ES_tradnl" sz="5400" dirty="0" smtClean="0"/>
              <a:t>Es barata.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22452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Elephant" pitchFamily="18" charset="0"/>
              </a:rPr>
              <a:t>¡</a:t>
            </a:r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CUIDADO!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camis</a:t>
            </a:r>
            <a:r>
              <a:rPr lang="es-ES_tradnl" dirty="0" smtClean="0">
                <a:solidFill>
                  <a:srgbClr val="FF0000"/>
                </a:solidFill>
              </a:rPr>
              <a:t>a</a:t>
            </a:r>
            <a:r>
              <a:rPr lang="es-ES_tradnl" dirty="0" smtClean="0"/>
              <a:t> es barat</a:t>
            </a:r>
            <a:r>
              <a:rPr lang="es-ES_tradnl" dirty="0" smtClean="0">
                <a:solidFill>
                  <a:srgbClr val="FF0000"/>
                </a:solidFill>
              </a:rPr>
              <a:t>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El vestid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 es barat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La camis</a:t>
            </a:r>
            <a:r>
              <a:rPr lang="es-ES_tradnl" dirty="0" smtClean="0">
                <a:solidFill>
                  <a:srgbClr val="FF0000"/>
                </a:solidFill>
              </a:rPr>
              <a:t>a</a:t>
            </a:r>
            <a:r>
              <a:rPr lang="es-ES_tradnl" dirty="0" smtClean="0"/>
              <a:t> es car</a:t>
            </a:r>
            <a:r>
              <a:rPr lang="es-ES_tradnl" dirty="0" smtClean="0">
                <a:solidFill>
                  <a:srgbClr val="FF0000"/>
                </a:solidFill>
              </a:rPr>
              <a:t>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El vestid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 es car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.</a:t>
            </a:r>
          </a:p>
          <a:p>
            <a:endParaRPr lang="es-ES_tradn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431">
            <a:off x="5903765" y="4045238"/>
            <a:ext cx="1685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291">
            <a:off x="5701915" y="1828800"/>
            <a:ext cx="1762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93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/>
            </a:r>
            <a:br>
              <a:rPr lang="es-ES_tradnl" dirty="0" smtClean="0"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La chaqueta es cara.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24100"/>
            <a:ext cx="3022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18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/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El vestido es barato.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16752"/>
            <a:ext cx="2983566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31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/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La blusa es muy cara.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80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r>
              <a:rPr lang="es-ES_tradnl" dirty="0" smtClean="0">
                <a:latin typeface="Elephant" pitchFamily="18" charset="0"/>
              </a:rPr>
              <a:t/>
            </a:r>
            <a:br>
              <a:rPr lang="es-ES_tradnl" dirty="0" smtClean="0">
                <a:latin typeface="Elephant" pitchFamily="18" charset="0"/>
              </a:rPr>
            </a:br>
            <a:r>
              <a:rPr lang="es-ES_tradnl" dirty="0">
                <a:latin typeface="Elephant" pitchFamily="18" charset="0"/>
              </a:rPr>
              <a:t/>
            </a:r>
            <a:br>
              <a:rPr lang="es-ES_tradnl" dirty="0"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La camiseta es barata.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2216728"/>
            <a:ext cx="481982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994" y="15240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Hoy es el 10 de enero.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4949"/>
            <a:ext cx="4014788" cy="535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508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>
                <a:solidFill>
                  <a:schemeClr val="accent1"/>
                </a:solidFill>
                <a:latin typeface="Elephant" pitchFamily="18" charset="0"/>
              </a:rPr>
              <a:t/>
            </a:r>
            <a:br>
              <a:rPr lang="es-ES_tradnl" dirty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Los pantalones son muy caros.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700">
            <a:off x="990600" y="3276600"/>
            <a:ext cx="15335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426">
            <a:off x="6629400" y="2971800"/>
            <a:ext cx="15716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15049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2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>
                <a:latin typeface="Elephant" pitchFamily="18" charset="0"/>
              </a:rPr>
              <a:t/>
            </a:r>
            <a:br>
              <a:rPr lang="es-ES_tradnl" dirty="0"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Los zapatos son baratos.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5100"/>
            <a:ext cx="2209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89318"/>
            <a:ext cx="2209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05100"/>
            <a:ext cx="2209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209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7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Más práctica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965576" cy="455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49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1" y="381000"/>
            <a:ext cx="421729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9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685800"/>
            <a:ext cx="74676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144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871087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802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55333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40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99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La cita del día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8527"/>
            <a:ext cx="4222241" cy="52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05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El objetivo</a:t>
            </a:r>
            <a:endParaRPr lang="es-ES_tradnl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We</a:t>
            </a:r>
            <a:r>
              <a:rPr lang="es-ES_tradnl" sz="4800" dirty="0" smtClean="0"/>
              <a:t> are </a:t>
            </a:r>
            <a:r>
              <a:rPr lang="es-ES_tradnl" sz="4800" dirty="0" err="1" smtClean="0"/>
              <a:t>learning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state</a:t>
            </a:r>
            <a:r>
              <a:rPr lang="es-ES_tradnl" sz="4800" dirty="0" smtClean="0"/>
              <a:t>:</a:t>
            </a:r>
          </a:p>
          <a:p>
            <a:pPr lvl="1"/>
            <a:r>
              <a:rPr lang="es-ES_tradnl" sz="4800" dirty="0" err="1" smtClean="0"/>
              <a:t>Clothing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size</a:t>
            </a:r>
            <a:endParaRPr lang="es-ES_tradnl" sz="4800" dirty="0" smtClean="0"/>
          </a:p>
          <a:p>
            <a:pPr lvl="1"/>
            <a:r>
              <a:rPr lang="es-ES_tradnl" sz="4800" dirty="0" err="1" smtClean="0"/>
              <a:t>Whether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clothing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is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expensive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or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inexpensive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51758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Un repaso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720">
            <a:off x="570198" y="1597331"/>
            <a:ext cx="170725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229100"/>
            <a:ext cx="33337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35030"/>
            <a:ext cx="2125476" cy="162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2" y="169153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26" y="4384530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67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Un repaso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00118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7151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481137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65" y="1528329"/>
            <a:ext cx="214166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151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6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/>
              <a:t> Spain </a:t>
            </a:r>
            <a:r>
              <a:rPr lang="nl-NL" sz="4000" b="1" dirty="0"/>
              <a:t>         UK          USA</a:t>
            </a:r>
            <a:endParaRPr lang="nl-NL" sz="4000" dirty="0"/>
          </a:p>
          <a:p>
            <a:pPr algn="ctr"/>
            <a:r>
              <a:rPr lang="nl-NL" sz="4000" dirty="0"/>
              <a:t>32                  4             0</a:t>
            </a:r>
          </a:p>
          <a:p>
            <a:pPr algn="ctr"/>
            <a:r>
              <a:rPr lang="nl-NL" sz="4000" dirty="0"/>
              <a:t>34                  6             2</a:t>
            </a:r>
          </a:p>
          <a:p>
            <a:pPr algn="ctr"/>
            <a:r>
              <a:rPr lang="nl-NL" sz="4000" dirty="0"/>
              <a:t>36                  8             4</a:t>
            </a:r>
          </a:p>
          <a:p>
            <a:pPr algn="ctr"/>
            <a:r>
              <a:rPr lang="nl-NL" sz="4000" dirty="0"/>
              <a:t>38                 10            6</a:t>
            </a:r>
          </a:p>
          <a:p>
            <a:pPr algn="ctr"/>
            <a:r>
              <a:rPr lang="nl-NL" sz="4000" dirty="0"/>
              <a:t>40                 12            8</a:t>
            </a:r>
          </a:p>
          <a:p>
            <a:pPr algn="ctr"/>
            <a:r>
              <a:rPr lang="nl-NL" sz="4000" dirty="0"/>
              <a:t>42                 14           10</a:t>
            </a:r>
          </a:p>
          <a:p>
            <a:pPr algn="ctr"/>
            <a:r>
              <a:rPr lang="nl-NL" sz="4000" dirty="0"/>
              <a:t>44                 16           12</a:t>
            </a:r>
          </a:p>
          <a:p>
            <a:pPr algn="ctr"/>
            <a:r>
              <a:rPr lang="nl-NL" sz="4000" dirty="0"/>
              <a:t>46                 18           14</a:t>
            </a:r>
          </a:p>
        </p:txBody>
      </p:sp>
    </p:spTree>
    <p:extLst>
      <p:ext uri="{BB962C8B-B14F-4D97-AF65-F5344CB8AC3E}">
        <p14:creationId xmlns:p14="http://schemas.microsoft.com/office/powerpoint/2010/main" val="13337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En la tienda de ropa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4724400" cy="31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33400" y="1752600"/>
            <a:ext cx="2438400" cy="1981200"/>
          </a:xfrm>
          <a:prstGeom prst="cloudCallout">
            <a:avLst>
              <a:gd name="adj1" fmla="val 48485"/>
              <a:gd name="adj2" fmla="val 6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¿</a:t>
            </a:r>
            <a:r>
              <a:rPr lang="es-ES_tradnl" sz="2800" dirty="0" smtClean="0"/>
              <a:t>Qué talla usas?</a:t>
            </a:r>
            <a:endParaRPr lang="es-ES_tradnl" sz="2800" dirty="0"/>
          </a:p>
        </p:txBody>
      </p:sp>
      <p:sp>
        <p:nvSpPr>
          <p:cNvPr id="4" name="Cloud Callout 3"/>
          <p:cNvSpPr/>
          <p:nvPr/>
        </p:nvSpPr>
        <p:spPr>
          <a:xfrm>
            <a:off x="6324600" y="1981200"/>
            <a:ext cx="2362200" cy="1905000"/>
          </a:xfrm>
          <a:prstGeom prst="cloudCallout">
            <a:avLst>
              <a:gd name="adj1" fmla="val -48986"/>
              <a:gd name="adj2" fmla="val 59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Treinta y cuatro.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92421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En la zapatería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3855" y="1142999"/>
            <a:ext cx="2438400" cy="1981200"/>
          </a:xfrm>
          <a:prstGeom prst="cloudCallout">
            <a:avLst>
              <a:gd name="adj1" fmla="val 48485"/>
              <a:gd name="adj2" fmla="val 6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¿</a:t>
            </a:r>
            <a:r>
              <a:rPr lang="es-ES_tradnl" sz="2800" dirty="0" smtClean="0"/>
              <a:t>Qué número usas?</a:t>
            </a:r>
            <a:endParaRPr lang="es-ES_tradnl" sz="2800" dirty="0"/>
          </a:p>
        </p:txBody>
      </p:sp>
      <p:sp>
        <p:nvSpPr>
          <p:cNvPr id="4" name="Cloud Callout 3"/>
          <p:cNvSpPr/>
          <p:nvPr/>
        </p:nvSpPr>
        <p:spPr>
          <a:xfrm>
            <a:off x="6781800" y="1503218"/>
            <a:ext cx="2362200" cy="1905000"/>
          </a:xfrm>
          <a:prstGeom prst="cloudCallout">
            <a:avLst>
              <a:gd name="adj1" fmla="val -48986"/>
              <a:gd name="adj2" fmla="val 59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Treinta y ocho.</a:t>
            </a:r>
            <a:endParaRPr lang="es-ES_tradn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2" y="3124199"/>
            <a:ext cx="3928349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9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160</Words>
  <Application>Microsoft Office PowerPoint</Application>
  <PresentationFormat>On-screen Show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Para hacer ahora</vt:lpstr>
      <vt:lpstr>Hoy es el 10 de enero.</vt:lpstr>
      <vt:lpstr>La cita del día</vt:lpstr>
      <vt:lpstr>El objetivo</vt:lpstr>
      <vt:lpstr>Un repaso</vt:lpstr>
      <vt:lpstr>Un repaso</vt:lpstr>
      <vt:lpstr>PowerPoint Presentation</vt:lpstr>
      <vt:lpstr>En la tienda de ropa</vt:lpstr>
      <vt:lpstr>En la zapatería</vt:lpstr>
      <vt:lpstr>Más práctica</vt:lpstr>
      <vt:lpstr>El precio</vt:lpstr>
      <vt:lpstr>El precio</vt:lpstr>
      <vt:lpstr>PowerPoint Presentation</vt:lpstr>
      <vt:lpstr>PowerPoint Presentation</vt:lpstr>
      <vt:lpstr>¡CUIDADO!</vt:lpstr>
      <vt:lpstr>Unos ejemplos  La chaqueta es cara.</vt:lpstr>
      <vt:lpstr>Unos ejemplos  El vestido es barato.</vt:lpstr>
      <vt:lpstr>Unos ejemplos  La blusa es muy cara.</vt:lpstr>
      <vt:lpstr>Unos ejemplos  La camiseta es barata.</vt:lpstr>
      <vt:lpstr>Unos ejemplos  Los pantalones son muy caros.</vt:lpstr>
      <vt:lpstr>Unos ejemplos  Los zapatos son baratos.</vt:lpstr>
      <vt:lpstr>Más práctica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10 de enero.</dc:title>
  <dc:creator>Wendy</dc:creator>
  <cp:lastModifiedBy>Wendy</cp:lastModifiedBy>
  <cp:revision>10</cp:revision>
  <dcterms:created xsi:type="dcterms:W3CDTF">2013-01-06T19:05:28Z</dcterms:created>
  <dcterms:modified xsi:type="dcterms:W3CDTF">2013-01-10T03:07:06Z</dcterms:modified>
</cp:coreProperties>
</file>