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718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630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318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690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186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348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117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523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809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743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007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2B2C-59DE-445F-BCEF-13EA79BC5A0B}" type="datetimeFigureOut">
              <a:rPr lang="es-ES_tradnl" smtClean="0"/>
              <a:t>02/01/2013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E97E-C24F-4280-AC96-71CF32A0F77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990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dirty="0" smtClean="0">
                <a:latin typeface="Baskerville Old Face" pitchFamily="18" charset="0"/>
              </a:rPr>
              <a:t>Para hacer ahora</a:t>
            </a:r>
            <a:br>
              <a:rPr lang="es-ES_tradnl" dirty="0" smtClean="0">
                <a:latin typeface="Baskerville Old Face" pitchFamily="18" charset="0"/>
              </a:rPr>
            </a:br>
            <a:r>
              <a:rPr lang="es-ES_tradnl" dirty="0" smtClean="0">
                <a:latin typeface="Baskerville Old Face" pitchFamily="18" charset="0"/>
              </a:rPr>
              <a:t>Identifiquen:</a:t>
            </a:r>
            <a:endParaRPr lang="es-ES_tradnl" dirty="0"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334307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18" y="4667898"/>
            <a:ext cx="17798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18" y="2137064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04" y="1534174"/>
            <a:ext cx="4476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1</a:t>
            </a:r>
            <a:endParaRPr lang="es-ES_tradnl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1582884"/>
            <a:ext cx="4476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2</a:t>
            </a:r>
            <a:endParaRPr lang="es-ES_tradnl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00599" y="1676401"/>
            <a:ext cx="4476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3</a:t>
            </a:r>
            <a:endParaRPr lang="es-ES_tradn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04385" y="1756064"/>
            <a:ext cx="4476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4</a:t>
            </a:r>
            <a:endParaRPr lang="es-ES_tradnl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3740" y="6413789"/>
            <a:ext cx="4476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5</a:t>
            </a:r>
            <a:endParaRPr lang="es-ES_tradnl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95500" y="6410325"/>
            <a:ext cx="4476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6</a:t>
            </a:r>
            <a:endParaRPr lang="es-ES_tradn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90157" y="6410325"/>
            <a:ext cx="4476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7</a:t>
            </a:r>
            <a:endParaRPr lang="es-ES_tradn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87020" y="6379153"/>
            <a:ext cx="4476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8</a:t>
            </a:r>
            <a:endParaRPr lang="es-ES_tradn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81" y="2267817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20" y="2137064"/>
            <a:ext cx="1957388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05" y="4436917"/>
            <a:ext cx="1604963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" y="2369777"/>
            <a:ext cx="1420524" cy="142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0" y="4782599"/>
            <a:ext cx="1452562" cy="102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2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s-ES_tradnl" sz="4800" dirty="0" smtClean="0"/>
              <a:t>El bolígrafo</a:t>
            </a:r>
          </a:p>
          <a:p>
            <a:r>
              <a:rPr lang="es-ES_tradnl" sz="4800" dirty="0" smtClean="0"/>
              <a:t>La goma de borrar</a:t>
            </a:r>
          </a:p>
          <a:p>
            <a:r>
              <a:rPr lang="es-ES_tradnl" sz="4800" dirty="0" smtClean="0"/>
              <a:t>El marcador</a:t>
            </a:r>
          </a:p>
          <a:p>
            <a:r>
              <a:rPr lang="es-ES_tradnl" sz="4800" dirty="0" smtClean="0"/>
              <a:t>Las tijeras</a:t>
            </a:r>
          </a:p>
          <a:p>
            <a:r>
              <a:rPr lang="es-ES_tradnl" sz="4800" dirty="0" smtClean="0"/>
              <a:t>La calculadora</a:t>
            </a:r>
          </a:p>
          <a:p>
            <a:r>
              <a:rPr lang="es-ES_tradnl" sz="4800" dirty="0" smtClean="0"/>
              <a:t>El lápiz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187546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s-ES_tradnl" sz="4800" dirty="0" smtClean="0"/>
              <a:t>La carpeta</a:t>
            </a:r>
          </a:p>
          <a:p>
            <a:r>
              <a:rPr lang="es-ES_tradnl" sz="4800" dirty="0" smtClean="0"/>
              <a:t>La hoja de papel</a:t>
            </a:r>
          </a:p>
          <a:p>
            <a:r>
              <a:rPr lang="es-ES_tradnl" sz="4800" dirty="0" smtClean="0"/>
              <a:t>El cuaderno</a:t>
            </a:r>
          </a:p>
          <a:p>
            <a:r>
              <a:rPr lang="es-ES_tradnl" sz="4800" dirty="0" smtClean="0"/>
              <a:t>La regla</a:t>
            </a:r>
          </a:p>
          <a:p>
            <a:r>
              <a:rPr lang="es-ES_tradnl" sz="4800" dirty="0" smtClean="0"/>
              <a:t>La mochila</a:t>
            </a:r>
          </a:p>
          <a:p>
            <a:r>
              <a:rPr lang="es-ES_tradnl" sz="4800" dirty="0" smtClean="0"/>
              <a:t>El marcador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324926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s-ES_tradnl" sz="4800" dirty="0" smtClean="0"/>
              <a:t>La calculadora</a:t>
            </a:r>
          </a:p>
          <a:p>
            <a:r>
              <a:rPr lang="es-ES_tradnl" sz="4800" dirty="0" smtClean="0"/>
              <a:t>El libro</a:t>
            </a:r>
          </a:p>
          <a:p>
            <a:r>
              <a:rPr lang="es-ES_tradnl" sz="4800" dirty="0" smtClean="0"/>
              <a:t>La pluma</a:t>
            </a:r>
          </a:p>
          <a:p>
            <a:r>
              <a:rPr lang="es-ES_tradnl" sz="4800" dirty="0" smtClean="0"/>
              <a:t>Las tijeras</a:t>
            </a:r>
          </a:p>
          <a:p>
            <a:r>
              <a:rPr lang="es-ES_tradnl" sz="4800" dirty="0" smtClean="0"/>
              <a:t>La carpeta</a:t>
            </a:r>
          </a:p>
          <a:p>
            <a:r>
              <a:rPr lang="es-ES_tradnl" sz="4800" dirty="0" smtClean="0"/>
              <a:t>La grapadora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13529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s-ES_tradnl" sz="4800" dirty="0" smtClean="0"/>
              <a:t>La hoja de papel</a:t>
            </a:r>
          </a:p>
          <a:p>
            <a:r>
              <a:rPr lang="es-ES_tradnl" sz="4800" dirty="0" smtClean="0"/>
              <a:t>La goma de borrar</a:t>
            </a:r>
          </a:p>
          <a:p>
            <a:r>
              <a:rPr lang="es-ES_tradnl" sz="4800" dirty="0" smtClean="0"/>
              <a:t>La mochila</a:t>
            </a:r>
          </a:p>
          <a:p>
            <a:r>
              <a:rPr lang="es-ES_tradnl" sz="4800" dirty="0" smtClean="0"/>
              <a:t>La cinta</a:t>
            </a:r>
          </a:p>
          <a:p>
            <a:r>
              <a:rPr lang="es-ES_tradnl" sz="4800" dirty="0" smtClean="0"/>
              <a:t>El lápiz</a:t>
            </a:r>
          </a:p>
          <a:p>
            <a:r>
              <a:rPr lang="es-ES_tradnl" sz="4800" dirty="0" smtClean="0"/>
              <a:t>La regla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183881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6000" dirty="0" smtClean="0">
                <a:latin typeface="Baskerville Old Face" pitchFamily="18" charset="0"/>
              </a:rPr>
              <a:t>Actividad C</a:t>
            </a:r>
            <a:br>
              <a:rPr lang="es-ES_tradnl" sz="6000" dirty="0" smtClean="0">
                <a:latin typeface="Baskerville Old Face" pitchFamily="18" charset="0"/>
              </a:rPr>
            </a:br>
            <a:r>
              <a:rPr lang="es-ES_tradnl" sz="6000" dirty="0" err="1" smtClean="0">
                <a:latin typeface="Baskerville Old Face" pitchFamily="18" charset="0"/>
              </a:rPr>
              <a:t>Pictionary</a:t>
            </a:r>
            <a:endParaRPr lang="es-ES_tradnl" sz="6000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9127"/>
            <a:ext cx="5305425" cy="3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17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6600" dirty="0" smtClean="0">
                <a:latin typeface="Baskerville Old Face" pitchFamily="18" charset="0"/>
              </a:rPr>
              <a:t>Hoy es el 3 de enero.</a:t>
            </a:r>
            <a:endParaRPr lang="es-ES_tradnl" sz="6600" dirty="0"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8" y="1600200"/>
            <a:ext cx="3917064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99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smtClean="0">
                <a:latin typeface="Baskerville Old Face" pitchFamily="18" charset="0"/>
              </a:rPr>
              <a:t>La cita del día</a:t>
            </a:r>
            <a:endParaRPr lang="es-ES_tradnl" sz="7200" dirty="0"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210050" cy="521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50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smtClean="0">
                <a:latin typeface="Baskerville Old Face" pitchFamily="18" charset="0"/>
              </a:rPr>
              <a:t>El objetivo</a:t>
            </a:r>
            <a:endParaRPr lang="es-ES_tradnl" sz="72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5400" dirty="0" err="1" smtClean="0"/>
              <a:t>We</a:t>
            </a:r>
            <a:r>
              <a:rPr lang="es-ES_tradnl" sz="5400" dirty="0" smtClean="0"/>
              <a:t> are </a:t>
            </a:r>
            <a:r>
              <a:rPr lang="es-ES_tradnl" sz="5400" dirty="0" err="1" smtClean="0"/>
              <a:t>learning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to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identify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school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supplies</a:t>
            </a:r>
            <a:r>
              <a:rPr lang="es-ES_tradnl" sz="5400" dirty="0" smtClean="0"/>
              <a:t>.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235742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7" y="3263611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5286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44351"/>
            <a:ext cx="2134108" cy="272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762000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63" y="4429125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85" y="32232"/>
            <a:ext cx="2815938" cy="11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46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6000" dirty="0" smtClean="0">
                <a:latin typeface="Baskerville Old Face" pitchFamily="18" charset="0"/>
              </a:rPr>
              <a:t>Actividad A</a:t>
            </a:r>
            <a:br>
              <a:rPr lang="es-ES_tradnl" sz="6000" dirty="0" smtClean="0">
                <a:latin typeface="Baskerville Old Face" pitchFamily="18" charset="0"/>
              </a:rPr>
            </a:br>
            <a:r>
              <a:rPr lang="es-ES_tradnl" sz="6000" dirty="0" smtClean="0">
                <a:latin typeface="Baskerville Old Face" pitchFamily="18" charset="0"/>
              </a:rPr>
              <a:t>Los rompecabezas</a:t>
            </a:r>
            <a:endParaRPr lang="es-ES_tradnl" sz="6000" dirty="0">
              <a:latin typeface="Baskerville Old Fac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453188" cy="437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06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6000" dirty="0" smtClean="0">
                <a:latin typeface="Baskerville Old Face" pitchFamily="18" charset="0"/>
              </a:rPr>
              <a:t>Actividad B</a:t>
            </a:r>
            <a:br>
              <a:rPr lang="es-ES_tradnl" sz="6000" dirty="0" smtClean="0">
                <a:latin typeface="Baskerville Old Face" pitchFamily="18" charset="0"/>
              </a:rPr>
            </a:br>
            <a:r>
              <a:rPr lang="es-ES_tradnl" sz="6000" dirty="0" smtClean="0">
                <a:latin typeface="Baskerville Old Face" pitchFamily="18" charset="0"/>
              </a:rPr>
              <a:t>Una carrera</a:t>
            </a:r>
            <a:endParaRPr lang="es-ES_tradnl" sz="6000" dirty="0">
              <a:latin typeface="Baskerville Old Fac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943350" cy="404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15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s-ES_tradnl" sz="4800" dirty="0" smtClean="0"/>
              <a:t>La mochila</a:t>
            </a:r>
          </a:p>
          <a:p>
            <a:r>
              <a:rPr lang="es-ES_tradnl" sz="4800" dirty="0" smtClean="0"/>
              <a:t>La hoja de papel</a:t>
            </a:r>
          </a:p>
          <a:p>
            <a:r>
              <a:rPr lang="es-ES_tradnl" sz="4800" dirty="0" smtClean="0"/>
              <a:t>El cuaderno</a:t>
            </a:r>
          </a:p>
          <a:p>
            <a:r>
              <a:rPr lang="es-ES_tradnl" sz="4800" dirty="0" smtClean="0"/>
              <a:t>Las tijeras</a:t>
            </a:r>
          </a:p>
          <a:p>
            <a:r>
              <a:rPr lang="es-ES_tradnl" sz="4800" dirty="0" smtClean="0"/>
              <a:t>El bolígrafo </a:t>
            </a:r>
          </a:p>
          <a:p>
            <a:r>
              <a:rPr lang="es-ES_tradnl" sz="4800" dirty="0" smtClean="0"/>
              <a:t>La goma de borrar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61409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s-ES_tradnl" sz="4800" dirty="0" smtClean="0"/>
              <a:t>El lápiz</a:t>
            </a:r>
          </a:p>
          <a:p>
            <a:r>
              <a:rPr lang="es-ES_tradnl" sz="4800" dirty="0" smtClean="0"/>
              <a:t>La carpeta</a:t>
            </a:r>
          </a:p>
          <a:p>
            <a:r>
              <a:rPr lang="es-ES_tradnl" sz="4800" dirty="0" smtClean="0"/>
              <a:t>El libro</a:t>
            </a:r>
          </a:p>
          <a:p>
            <a:r>
              <a:rPr lang="es-ES_tradnl" sz="4800" dirty="0" smtClean="0"/>
              <a:t>La cinta</a:t>
            </a:r>
          </a:p>
          <a:p>
            <a:r>
              <a:rPr lang="es-ES_tradnl" sz="4800" dirty="0" smtClean="0"/>
              <a:t>La grapadora</a:t>
            </a:r>
          </a:p>
          <a:p>
            <a:r>
              <a:rPr lang="es-ES_tradnl" sz="4800" dirty="0" smtClean="0"/>
              <a:t>La calculadora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114445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122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Para hacer ahora Identifiquen:</vt:lpstr>
      <vt:lpstr>Hoy es el 3 de enero.</vt:lpstr>
      <vt:lpstr>La cita del día</vt:lpstr>
      <vt:lpstr>El objetivo</vt:lpstr>
      <vt:lpstr>PowerPoint Presentation</vt:lpstr>
      <vt:lpstr>Actividad A Los rompecabezas</vt:lpstr>
      <vt:lpstr>Actividad B Una carrera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Actividad C Pictionary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 Identifiquen:</dc:title>
  <dc:creator>Wendy</dc:creator>
  <cp:lastModifiedBy>Wendy</cp:lastModifiedBy>
  <cp:revision>6</cp:revision>
  <dcterms:created xsi:type="dcterms:W3CDTF">2012-12-29T23:04:05Z</dcterms:created>
  <dcterms:modified xsi:type="dcterms:W3CDTF">2013-01-03T03:41:02Z</dcterms:modified>
</cp:coreProperties>
</file>