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6" r:id="rId3"/>
    <p:sldId id="269" r:id="rId4"/>
    <p:sldId id="257" r:id="rId5"/>
    <p:sldId id="259" r:id="rId6"/>
    <p:sldId id="260" r:id="rId7"/>
    <p:sldId id="270" r:id="rId8"/>
    <p:sldId id="261" r:id="rId9"/>
    <p:sldId id="262" r:id="rId10"/>
    <p:sldId id="263" r:id="rId11"/>
    <p:sldId id="264" r:id="rId12"/>
    <p:sldId id="265" r:id="rId13"/>
    <p:sldId id="266" r:id="rId14"/>
    <p:sldId id="272" r:id="rId15"/>
    <p:sldId id="267" r:id="rId16"/>
    <p:sldId id="268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88BC3-F5EC-4EF3-B372-2E748C38A559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F3AFA-A5E4-410B-B49F-AD8CD7F9628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5806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F3AFA-A5E4-410B-B49F-AD8CD7F96282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617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582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195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186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669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774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800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518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103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002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410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169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F8257-1821-4C4A-9C23-2252FD156D5B}" type="datetimeFigureOut">
              <a:rPr lang="es-ES_tradnl" smtClean="0"/>
              <a:t>03/01/2013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0DE4C-2751-4D22-A236-A94DE4D0012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799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 smtClean="0">
                <a:latin typeface="Elephant" pitchFamily="18" charset="0"/>
              </a:rPr>
              <a:t>Para hacer ahora</a:t>
            </a:r>
            <a:endParaRPr lang="es-ES_tradnl" sz="5400" dirty="0"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600" dirty="0" smtClean="0"/>
              <a:t>1)  </a:t>
            </a:r>
            <a:r>
              <a:rPr lang="es-ES_tradnl" sz="3600" dirty="0" err="1" smtClean="0"/>
              <a:t>What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is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an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infinitive</a:t>
            </a:r>
            <a:r>
              <a:rPr lang="es-ES_tradnl" sz="3600" dirty="0" smtClean="0"/>
              <a:t>?</a:t>
            </a:r>
          </a:p>
          <a:p>
            <a:r>
              <a:rPr lang="es-ES_tradnl" sz="3600" dirty="0" smtClean="0"/>
              <a:t>2)  </a:t>
            </a:r>
            <a:r>
              <a:rPr lang="es-ES_tradnl" sz="3600" dirty="0" err="1" smtClean="0"/>
              <a:t>What</a:t>
            </a:r>
            <a:r>
              <a:rPr lang="es-ES_tradnl" sz="3600" dirty="0" smtClean="0"/>
              <a:t> do </a:t>
            </a:r>
            <a:r>
              <a:rPr lang="es-ES_tradnl" sz="3600" dirty="0" err="1" smtClean="0"/>
              <a:t>we</a:t>
            </a:r>
            <a:r>
              <a:rPr lang="es-ES_tradnl" sz="3600" dirty="0" smtClean="0"/>
              <a:t> do </a:t>
            </a:r>
            <a:r>
              <a:rPr lang="es-ES_tradnl" sz="3600" dirty="0" err="1" smtClean="0"/>
              <a:t>when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we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conjugate</a:t>
            </a:r>
            <a:r>
              <a:rPr lang="es-ES_tradnl" sz="3600" dirty="0" smtClean="0"/>
              <a:t> a </a:t>
            </a:r>
            <a:r>
              <a:rPr lang="es-ES_tradnl" sz="3600" dirty="0" err="1" smtClean="0"/>
              <a:t>verb</a:t>
            </a:r>
            <a:r>
              <a:rPr lang="es-ES_tradnl" sz="3600" dirty="0" smtClean="0"/>
              <a:t>?</a:t>
            </a:r>
          </a:p>
          <a:p>
            <a:r>
              <a:rPr lang="es-ES_tradnl" sz="3600" dirty="0" smtClean="0"/>
              <a:t>3)  Define </a:t>
            </a:r>
            <a:r>
              <a:rPr lang="es-ES_tradnl" sz="3600" dirty="0" err="1" smtClean="0"/>
              <a:t>the</a:t>
            </a:r>
            <a:r>
              <a:rPr lang="es-ES_tradnl" sz="3600" dirty="0" smtClean="0"/>
              <a:t>  </a:t>
            </a:r>
            <a:r>
              <a:rPr lang="es-ES_tradnl" sz="3600" dirty="0" err="1" smtClean="0"/>
              <a:t>following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subjects</a:t>
            </a:r>
            <a:r>
              <a:rPr lang="es-ES_tradnl" sz="3600" dirty="0" smtClean="0"/>
              <a:t> in English: yo, tú, él, ella, usted, nosotros, nosotras, ellos, ellas, ustedes</a:t>
            </a:r>
            <a:endParaRPr lang="es-ES_trad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278580"/>
            <a:ext cx="29051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86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832626"/>
              </p:ext>
            </p:extLst>
          </p:nvPr>
        </p:nvGraphicFramePr>
        <p:xfrm>
          <a:off x="457200" y="990600"/>
          <a:ext cx="8305800" cy="479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/>
                <a:gridCol w="4152900"/>
              </a:tblGrid>
              <a:tr h="108585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  <a:tr h="1085850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Yo compr</a:t>
                      </a:r>
                      <a:r>
                        <a:rPr lang="es-ES_tradnl" sz="40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s-ES_tradnl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Nosotros/Nosotras</a:t>
                      </a:r>
                      <a:r>
                        <a:rPr lang="es-ES_tradnl" sz="4000" baseline="0" dirty="0" smtClean="0"/>
                        <a:t> compr</a:t>
                      </a:r>
                      <a:r>
                        <a:rPr lang="es-ES_tradnl" sz="4000" baseline="0" dirty="0" smtClean="0">
                          <a:solidFill>
                            <a:srgbClr val="FF0000"/>
                          </a:solidFill>
                        </a:rPr>
                        <a:t>amos</a:t>
                      </a:r>
                      <a:endParaRPr lang="es-ES_tradnl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085850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Tú compr</a:t>
                      </a:r>
                      <a:r>
                        <a:rPr lang="es-ES_tradnl" sz="4000" dirty="0" smtClean="0">
                          <a:solidFill>
                            <a:srgbClr val="FF0000"/>
                          </a:solidFill>
                        </a:rPr>
                        <a:t>as</a:t>
                      </a:r>
                      <a:endParaRPr lang="es-ES_tradnl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4000" dirty="0"/>
                    </a:p>
                  </a:txBody>
                  <a:tcPr/>
                </a:tc>
              </a:tr>
              <a:tr h="1085850"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Él/ella/usted compr</a:t>
                      </a:r>
                      <a:r>
                        <a:rPr lang="es-ES_tradnl" sz="40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s-ES_tradnl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4000" dirty="0" smtClean="0"/>
                        <a:t>Ellos/ellas/ustedes compr</a:t>
                      </a:r>
                      <a:r>
                        <a:rPr lang="es-ES_tradnl" sz="4000" dirty="0" smtClean="0">
                          <a:solidFill>
                            <a:srgbClr val="FF0000"/>
                          </a:solidFill>
                        </a:rPr>
                        <a:t>an</a:t>
                      </a:r>
                      <a:endParaRPr lang="es-ES_tradnl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3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Elephant" pitchFamily="18" charset="0"/>
              </a:rPr>
              <a:t>Yo compro un libro.</a:t>
            </a:r>
            <a:endParaRPr lang="es-ES_tradnl" dirty="0">
              <a:latin typeface="Elephant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510269"/>
            <a:ext cx="3953395" cy="295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2" y="1828799"/>
            <a:ext cx="2166923" cy="136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69" y="5181600"/>
            <a:ext cx="2166923" cy="136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6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Elephant" pitchFamily="18" charset="0"/>
              </a:rPr>
              <a:t>Tú compras un bolígrafo.</a:t>
            </a:r>
            <a:endParaRPr lang="es-ES_tradnl" dirty="0">
              <a:latin typeface="Elephant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4800600" cy="470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216376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216376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92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Elephant" pitchFamily="18" charset="0"/>
              </a:rPr>
              <a:t>Él compra una mochila.</a:t>
            </a:r>
            <a:endParaRPr lang="es-ES_tradnl" dirty="0">
              <a:latin typeface="Elephant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44577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216376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004377"/>
            <a:ext cx="216376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39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 smtClean="0">
                <a:latin typeface="Elephant" pitchFamily="18" charset="0"/>
              </a:rPr>
              <a:t>Un video</a:t>
            </a:r>
            <a:endParaRPr lang="es-ES_tradnl" sz="5400" dirty="0">
              <a:latin typeface="Elephant" pitchFamily="18" charset="0"/>
            </a:endParaRPr>
          </a:p>
        </p:txBody>
      </p:sp>
      <p:pic>
        <p:nvPicPr>
          <p:cNvPr id="4" name="AR Conjugations-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340402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s-ES_tradnl" dirty="0" smtClean="0">
                <a:latin typeface="Elephant" pitchFamily="18" charset="0"/>
              </a:rPr>
              <a:t>Más práctica</a:t>
            </a:r>
            <a:endParaRPr lang="es-ES_tradnl" dirty="0"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562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ES_tradnl" sz="2800" dirty="0" smtClean="0"/>
              <a:t>1.  Yo (comprar) _________________ una mochila.</a:t>
            </a:r>
          </a:p>
          <a:p>
            <a:pPr>
              <a:lnSpc>
                <a:spcPct val="150000"/>
              </a:lnSpc>
            </a:pPr>
            <a:r>
              <a:rPr lang="es-ES_tradnl" sz="2800" dirty="0" smtClean="0"/>
              <a:t>2.  Nosotros (comprar) ________________ los bolígrafos.  </a:t>
            </a:r>
          </a:p>
          <a:p>
            <a:pPr>
              <a:lnSpc>
                <a:spcPct val="150000"/>
              </a:lnSpc>
            </a:pPr>
            <a:r>
              <a:rPr lang="es-ES_tradnl" sz="2800" dirty="0" smtClean="0"/>
              <a:t>3.  Sara (comprar) __________________ un libro en </a:t>
            </a:r>
            <a:r>
              <a:rPr lang="es-ES_tradnl" sz="2800" i="1" dirty="0" smtClean="0"/>
              <a:t>Barnes and Noble</a:t>
            </a:r>
            <a:r>
              <a:rPr lang="es-ES_tradnl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_tradnl" sz="2800" dirty="0" smtClean="0"/>
              <a:t>4.  Ellos (comprar) __________________ las hamburguesas en la cafetería.  </a:t>
            </a:r>
            <a:endParaRPr lang="es-ES_tradnl" sz="2800" dirty="0"/>
          </a:p>
          <a:p>
            <a:pPr>
              <a:lnSpc>
                <a:spcPct val="150000"/>
              </a:lnSpc>
            </a:pPr>
            <a:r>
              <a:rPr lang="es-ES_tradnl" sz="2800" dirty="0" smtClean="0"/>
              <a:t>5.  Tú (comprar)  ___________________ un carro nuevo.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5472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s-ES_tradnl" dirty="0" smtClean="0">
                <a:latin typeface="Elephant" pitchFamily="18" charset="0"/>
              </a:rPr>
              <a:t>Más práctica</a:t>
            </a:r>
            <a:endParaRPr lang="es-ES_tradnl" dirty="0"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477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ES_tradnl" sz="2800" dirty="0" smtClean="0"/>
              <a:t>1.  El chico (comprar) ___________________ un perro.</a:t>
            </a:r>
          </a:p>
          <a:p>
            <a:pPr>
              <a:lnSpc>
                <a:spcPct val="150000"/>
              </a:lnSpc>
            </a:pPr>
            <a:r>
              <a:rPr lang="es-ES_tradnl" sz="2800" dirty="0" smtClean="0"/>
              <a:t>2.  Los estudiantes (comprar) ________________ una pizza en el supermercado.</a:t>
            </a:r>
          </a:p>
          <a:p>
            <a:pPr>
              <a:lnSpc>
                <a:spcPct val="150000"/>
              </a:lnSpc>
            </a:pPr>
            <a:r>
              <a:rPr lang="es-ES_tradnl" sz="2800" dirty="0" smtClean="0"/>
              <a:t>3.  Ustedes (comprar) ________________ la comida en </a:t>
            </a:r>
            <a:r>
              <a:rPr lang="es-ES_tradnl" sz="2800" i="1" dirty="0" err="1" smtClean="0"/>
              <a:t>Applebee</a:t>
            </a:r>
            <a:r>
              <a:rPr lang="es-ES_tradnl" sz="2800" i="1" dirty="0" smtClean="0"/>
              <a:t>*s</a:t>
            </a:r>
            <a:r>
              <a:rPr lang="es-ES_tradnl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_tradnl" sz="2800" dirty="0" smtClean="0"/>
              <a:t>4.  Mi amigo y yo (comprar) _______________ los cuadernos en </a:t>
            </a:r>
            <a:r>
              <a:rPr lang="es-ES_tradnl" sz="2800" i="1" dirty="0" smtClean="0"/>
              <a:t>Staples</a:t>
            </a:r>
            <a:r>
              <a:rPr lang="es-ES_tradnl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_tradnl" sz="2800" dirty="0" smtClean="0"/>
              <a:t>5.  Yo (comprar) __________________ un teléfono. 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8916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Elephant" pitchFamily="18" charset="0"/>
              </a:rPr>
              <a:t>Una lista de verbos</a:t>
            </a:r>
            <a:endParaRPr lang="es-ES_tradnl" dirty="0"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600" dirty="0" smtClean="0"/>
              <a:t>Comprar- </a:t>
            </a:r>
            <a:r>
              <a:rPr lang="es-ES_tradnl" sz="3600" dirty="0" err="1" smtClean="0"/>
              <a:t>To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buy</a:t>
            </a:r>
            <a:endParaRPr lang="es-ES_tradnl" sz="3600" dirty="0" smtClean="0"/>
          </a:p>
          <a:p>
            <a:r>
              <a:rPr lang="es-ES_tradnl" sz="3600" dirty="0" smtClean="0"/>
              <a:t>Necesitar- </a:t>
            </a:r>
            <a:r>
              <a:rPr lang="es-ES_tradnl" sz="3600" dirty="0" err="1" smtClean="0"/>
              <a:t>To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need</a:t>
            </a:r>
            <a:endParaRPr lang="es-ES_tradnl" sz="3600" dirty="0" smtClean="0"/>
          </a:p>
          <a:p>
            <a:r>
              <a:rPr lang="es-ES_tradnl" sz="3600" dirty="0" smtClean="0"/>
              <a:t>Estudiar- </a:t>
            </a:r>
            <a:r>
              <a:rPr lang="es-ES_tradnl" sz="3600" dirty="0" err="1" smtClean="0"/>
              <a:t>To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study</a:t>
            </a:r>
            <a:endParaRPr lang="es-ES_tradnl" sz="3600" dirty="0" smtClean="0"/>
          </a:p>
          <a:p>
            <a:r>
              <a:rPr lang="es-ES_tradnl" sz="3600" dirty="0" smtClean="0"/>
              <a:t>Hablar- </a:t>
            </a:r>
            <a:r>
              <a:rPr lang="es-ES_tradnl" sz="3600" dirty="0" err="1" smtClean="0"/>
              <a:t>To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talk</a:t>
            </a:r>
            <a:endParaRPr lang="es-ES_tradnl" sz="3600" dirty="0" smtClean="0"/>
          </a:p>
          <a:p>
            <a:r>
              <a:rPr lang="es-ES_tradnl" sz="3600" dirty="0" smtClean="0"/>
              <a:t>Bailar- </a:t>
            </a:r>
            <a:r>
              <a:rPr lang="es-ES_tradnl" sz="3600" dirty="0" err="1" smtClean="0"/>
              <a:t>To</a:t>
            </a:r>
            <a:r>
              <a:rPr lang="es-ES_tradnl" sz="3600" dirty="0" smtClean="0"/>
              <a:t> dance</a:t>
            </a:r>
          </a:p>
          <a:p>
            <a:r>
              <a:rPr lang="es-ES_tradnl" sz="3600" dirty="0" smtClean="0"/>
              <a:t>Cantar- </a:t>
            </a:r>
            <a:r>
              <a:rPr lang="es-ES_tradnl" sz="3600" dirty="0" err="1" smtClean="0"/>
              <a:t>To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sing</a:t>
            </a:r>
            <a:endParaRPr lang="es-ES_tradnl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3387436" cy="338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1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225" y="81684"/>
            <a:ext cx="7772400" cy="1470025"/>
          </a:xfrm>
        </p:spPr>
        <p:txBody>
          <a:bodyPr>
            <a:normAutofit/>
          </a:bodyPr>
          <a:lstStyle/>
          <a:p>
            <a:r>
              <a:rPr lang="es-ES_tradnl" sz="5400" dirty="0" smtClean="0">
                <a:latin typeface="Elephant" pitchFamily="18" charset="0"/>
              </a:rPr>
              <a:t>Hoy es el 4 de enero.</a:t>
            </a:r>
            <a:endParaRPr lang="es-ES_tradnl" sz="5400" dirty="0">
              <a:latin typeface="Elephan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800850" cy="505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9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"/>
            <a:ext cx="455295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98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5400" dirty="0" smtClean="0">
                <a:latin typeface="Elephant" pitchFamily="18" charset="0"/>
              </a:rPr>
              <a:t>El objetivo</a:t>
            </a:r>
            <a:endParaRPr lang="es-ES_tradnl" sz="5400" dirty="0"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6000" dirty="0" err="1" smtClean="0"/>
              <a:t>We</a:t>
            </a:r>
            <a:r>
              <a:rPr lang="es-ES_tradnl" sz="6000" dirty="0" smtClean="0"/>
              <a:t> are </a:t>
            </a:r>
            <a:r>
              <a:rPr lang="es-ES_tradnl" sz="6000" dirty="0" err="1" smtClean="0"/>
              <a:t>learning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to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conjugate</a:t>
            </a:r>
            <a:r>
              <a:rPr lang="es-ES_tradnl" sz="6000" dirty="0" smtClean="0"/>
              <a:t> –</a:t>
            </a:r>
            <a:r>
              <a:rPr lang="es-ES_tradnl" sz="6000" dirty="0" err="1" smtClean="0"/>
              <a:t>ar</a:t>
            </a:r>
            <a:r>
              <a:rPr lang="es-ES_tradnl" sz="6000" dirty="0" smtClean="0"/>
              <a:t> </a:t>
            </a:r>
            <a:r>
              <a:rPr lang="es-ES_tradnl" sz="6000" dirty="0" err="1" smtClean="0"/>
              <a:t>verbs</a:t>
            </a:r>
            <a:r>
              <a:rPr lang="es-ES_tradnl" sz="6000" dirty="0" smtClean="0"/>
              <a:t>.</a:t>
            </a:r>
            <a:endParaRPr lang="es-ES_tradnl" sz="6000" dirty="0"/>
          </a:p>
        </p:txBody>
      </p:sp>
    </p:spTree>
    <p:extLst>
      <p:ext uri="{BB962C8B-B14F-4D97-AF65-F5344CB8AC3E}">
        <p14:creationId xmlns:p14="http://schemas.microsoft.com/office/powerpoint/2010/main" val="31738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5400" dirty="0" smtClean="0">
                <a:latin typeface="Elephant" pitchFamily="18" charset="0"/>
              </a:rPr>
              <a:t>Los verbos</a:t>
            </a:r>
            <a:endParaRPr lang="es-ES_tradnl" sz="5400" dirty="0"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 lnSpcReduction="10000"/>
          </a:bodyPr>
          <a:lstStyle/>
          <a:p>
            <a:r>
              <a:rPr lang="es-ES_tradnl" dirty="0" err="1" smtClean="0"/>
              <a:t>There</a:t>
            </a:r>
            <a:r>
              <a:rPr lang="es-ES_tradnl" dirty="0" smtClean="0"/>
              <a:t> are </a:t>
            </a:r>
            <a:r>
              <a:rPr lang="es-ES_tradnl" dirty="0" err="1" smtClean="0"/>
              <a:t>three</a:t>
            </a:r>
            <a:r>
              <a:rPr lang="es-ES_tradnl" dirty="0" smtClean="0"/>
              <a:t> </a:t>
            </a:r>
            <a:r>
              <a:rPr lang="es-ES_tradnl" dirty="0" err="1" smtClean="0"/>
              <a:t>types</a:t>
            </a:r>
            <a:r>
              <a:rPr lang="es-ES_tradnl" dirty="0" smtClean="0"/>
              <a:t> of </a:t>
            </a:r>
            <a:r>
              <a:rPr lang="es-ES_tradnl" dirty="0" err="1" smtClean="0"/>
              <a:t>verbs</a:t>
            </a:r>
            <a:r>
              <a:rPr lang="es-ES_tradnl" dirty="0" smtClean="0"/>
              <a:t> in </a:t>
            </a:r>
            <a:r>
              <a:rPr lang="es-ES_tradnl" dirty="0" err="1" smtClean="0"/>
              <a:t>Spanish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smtClean="0"/>
              <a:t>-</a:t>
            </a:r>
            <a:r>
              <a:rPr lang="es-ES_tradnl" dirty="0" err="1" smtClean="0"/>
              <a:t>ar</a:t>
            </a:r>
            <a:r>
              <a:rPr lang="es-ES_tradnl" dirty="0" smtClean="0"/>
              <a:t> </a:t>
            </a:r>
            <a:r>
              <a:rPr lang="es-ES_tradnl" dirty="0" err="1" smtClean="0"/>
              <a:t>verbs</a:t>
            </a:r>
            <a:endParaRPr lang="es-ES_tradnl" dirty="0" smtClean="0"/>
          </a:p>
          <a:p>
            <a:pPr lvl="1"/>
            <a:r>
              <a:rPr lang="es-ES_tradnl" dirty="0" smtClean="0"/>
              <a:t>-</a:t>
            </a:r>
            <a:r>
              <a:rPr lang="es-ES_tradnl" dirty="0" err="1" smtClean="0"/>
              <a:t>er</a:t>
            </a:r>
            <a:r>
              <a:rPr lang="es-ES_tradnl" dirty="0" smtClean="0"/>
              <a:t> </a:t>
            </a:r>
            <a:r>
              <a:rPr lang="es-ES_tradnl" dirty="0" err="1" smtClean="0"/>
              <a:t>verbs</a:t>
            </a:r>
            <a:endParaRPr lang="es-ES_tradnl" dirty="0" smtClean="0"/>
          </a:p>
          <a:p>
            <a:pPr lvl="1"/>
            <a:r>
              <a:rPr lang="es-ES_tradnl" dirty="0" smtClean="0"/>
              <a:t>-ir </a:t>
            </a:r>
            <a:r>
              <a:rPr lang="es-ES_tradnl" dirty="0" err="1" smtClean="0"/>
              <a:t>verbs</a:t>
            </a:r>
            <a:endParaRPr lang="es-ES_tradnl" dirty="0" smtClean="0"/>
          </a:p>
          <a:p>
            <a:pPr marL="457200" lvl="1" indent="0">
              <a:buNone/>
            </a:pPr>
            <a:endParaRPr lang="es-ES_tradnl" dirty="0" smtClean="0"/>
          </a:p>
          <a:p>
            <a:r>
              <a:rPr lang="es-ES_tradnl" dirty="0" err="1" smtClean="0"/>
              <a:t>How</a:t>
            </a:r>
            <a:r>
              <a:rPr lang="es-ES_tradnl" dirty="0" smtClean="0"/>
              <a:t> do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know</a:t>
            </a:r>
            <a:r>
              <a:rPr lang="es-ES_tradnl" dirty="0" smtClean="0"/>
              <a:t> </a:t>
            </a:r>
            <a:r>
              <a:rPr lang="es-ES_tradnl" dirty="0" err="1" smtClean="0"/>
              <a:t>whether</a:t>
            </a:r>
            <a:r>
              <a:rPr lang="es-ES_tradnl" dirty="0" smtClean="0"/>
              <a:t> a </a:t>
            </a:r>
            <a:r>
              <a:rPr lang="es-ES_tradnl" dirty="0" err="1" smtClean="0"/>
              <a:t>verb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–</a:t>
            </a:r>
            <a:r>
              <a:rPr lang="es-ES_tradnl" dirty="0" err="1" smtClean="0"/>
              <a:t>ar</a:t>
            </a:r>
            <a:r>
              <a:rPr lang="es-ES_tradnl" dirty="0" smtClean="0"/>
              <a:t> </a:t>
            </a:r>
            <a:r>
              <a:rPr lang="es-ES_tradnl" dirty="0" err="1" smtClean="0"/>
              <a:t>verb</a:t>
            </a:r>
            <a:r>
              <a:rPr lang="es-ES_tradnl" dirty="0" smtClean="0"/>
              <a:t>, -</a:t>
            </a:r>
            <a:r>
              <a:rPr lang="es-ES_tradnl" dirty="0" err="1" smtClean="0"/>
              <a:t>er</a:t>
            </a:r>
            <a:r>
              <a:rPr lang="es-ES_tradnl" dirty="0" smtClean="0"/>
              <a:t> </a:t>
            </a:r>
            <a:r>
              <a:rPr lang="es-ES_tradnl" dirty="0" err="1" smtClean="0"/>
              <a:t>verb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–ir </a:t>
            </a:r>
            <a:r>
              <a:rPr lang="es-ES_tradnl" dirty="0" err="1" smtClean="0"/>
              <a:t>verb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err="1" smtClean="0"/>
              <a:t>Simply</a:t>
            </a:r>
            <a:r>
              <a:rPr lang="es-ES_tradnl" dirty="0" smtClean="0"/>
              <a:t> look at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end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infinitive</a:t>
            </a:r>
            <a:r>
              <a:rPr lang="es-ES_tradnl" dirty="0" smtClean="0"/>
              <a:t>. 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last</a:t>
            </a:r>
            <a:r>
              <a:rPr lang="es-ES_tradnl" dirty="0" smtClean="0"/>
              <a:t> </a:t>
            </a:r>
            <a:r>
              <a:rPr lang="es-ES_tradnl" dirty="0" err="1" smtClean="0"/>
              <a:t>two</a:t>
            </a:r>
            <a:r>
              <a:rPr lang="es-ES_tradnl" dirty="0" smtClean="0"/>
              <a:t> </a:t>
            </a:r>
            <a:r>
              <a:rPr lang="es-ES_tradnl" dirty="0" err="1" smtClean="0"/>
              <a:t>letters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infinitive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classify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verb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/>
              <a:t>!</a:t>
            </a:r>
            <a:endParaRPr lang="es-ES_tradnl" dirty="0" smtClean="0"/>
          </a:p>
          <a:p>
            <a:pPr marL="457200" lvl="1" indent="0">
              <a:buNone/>
            </a:pP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2637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5400" dirty="0" smtClean="0">
                <a:latin typeface="Elephant" pitchFamily="18" charset="0"/>
              </a:rPr>
              <a:t>Unos ejemplos</a:t>
            </a:r>
            <a:endParaRPr lang="es-ES_tradnl" sz="5400" dirty="0"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r>
              <a:rPr lang="es-ES_tradnl" sz="4400" dirty="0" smtClean="0"/>
              <a:t>Hablar</a:t>
            </a:r>
            <a:endParaRPr lang="es-ES_tradnl" sz="4400" dirty="0"/>
          </a:p>
          <a:p>
            <a:r>
              <a:rPr lang="es-ES_tradnl" sz="4400" dirty="0" smtClean="0"/>
              <a:t>Vivir</a:t>
            </a:r>
          </a:p>
          <a:p>
            <a:r>
              <a:rPr lang="es-ES_tradnl" sz="4400" dirty="0" smtClean="0"/>
              <a:t>Cantar</a:t>
            </a:r>
          </a:p>
          <a:p>
            <a:r>
              <a:rPr lang="es-ES_tradnl" sz="4400" dirty="0" smtClean="0"/>
              <a:t>Comer</a:t>
            </a:r>
          </a:p>
          <a:p>
            <a:r>
              <a:rPr lang="es-ES_tradnl" sz="4400" dirty="0" smtClean="0"/>
              <a:t>Estudiar</a:t>
            </a:r>
          </a:p>
          <a:p>
            <a:r>
              <a:rPr lang="es-ES_tradnl" sz="4400" dirty="0" smtClean="0"/>
              <a:t>Escribir</a:t>
            </a:r>
          </a:p>
          <a:p>
            <a:r>
              <a:rPr lang="es-ES_tradnl" sz="4400" dirty="0" smtClean="0"/>
              <a:t>Leer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3738562" cy="372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5400" dirty="0" smtClean="0">
                <a:latin typeface="Elephant" pitchFamily="18" charset="0"/>
              </a:rPr>
              <a:t>Más práctica</a:t>
            </a:r>
            <a:endParaRPr lang="es-ES_tradnl" sz="5400" dirty="0"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 lnSpcReduction="10000"/>
          </a:bodyPr>
          <a:lstStyle/>
          <a:p>
            <a:r>
              <a:rPr lang="es-ES_tradnl" dirty="0" smtClean="0"/>
              <a:t>1.  Necesitar</a:t>
            </a:r>
            <a:endParaRPr lang="es-ES_tradnl" dirty="0"/>
          </a:p>
          <a:p>
            <a:r>
              <a:rPr lang="es-ES_tradnl" dirty="0" smtClean="0"/>
              <a:t>2.  Correr</a:t>
            </a:r>
          </a:p>
          <a:p>
            <a:r>
              <a:rPr lang="es-ES_tradnl" dirty="0" smtClean="0"/>
              <a:t>3.  Nadar</a:t>
            </a:r>
          </a:p>
          <a:p>
            <a:r>
              <a:rPr lang="es-ES_tradnl" dirty="0" smtClean="0"/>
              <a:t>4.  Describir</a:t>
            </a:r>
          </a:p>
          <a:p>
            <a:r>
              <a:rPr lang="es-ES_tradnl" dirty="0" smtClean="0"/>
              <a:t>5.  Pintar</a:t>
            </a:r>
          </a:p>
          <a:p>
            <a:r>
              <a:rPr lang="es-ES_tradnl" dirty="0" smtClean="0"/>
              <a:t>6.  Beber</a:t>
            </a:r>
          </a:p>
          <a:p>
            <a:r>
              <a:rPr lang="es-ES_tradnl" dirty="0" smtClean="0"/>
              <a:t>7.  Abrir</a:t>
            </a:r>
          </a:p>
          <a:p>
            <a:r>
              <a:rPr lang="es-ES_tradnl" dirty="0" smtClean="0"/>
              <a:t>8.  Dividir</a:t>
            </a:r>
          </a:p>
          <a:p>
            <a:r>
              <a:rPr lang="es-ES_tradnl" dirty="0" smtClean="0"/>
              <a:t>9.  Vender</a:t>
            </a:r>
          </a:p>
          <a:p>
            <a:r>
              <a:rPr lang="es-ES_tradnl" dirty="0" smtClean="0"/>
              <a:t>10.  Caminar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3738562" cy="372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5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Elephant" pitchFamily="18" charset="0"/>
              </a:rPr>
              <a:t>-AR </a:t>
            </a:r>
            <a:r>
              <a:rPr lang="es-ES_tradnl" dirty="0" err="1" smtClean="0">
                <a:latin typeface="Elephant" pitchFamily="18" charset="0"/>
              </a:rPr>
              <a:t>Verbs</a:t>
            </a:r>
            <a:endParaRPr lang="es-ES_tradnl" dirty="0"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begin</a:t>
            </a:r>
            <a:r>
              <a:rPr lang="es-ES_tradnl" dirty="0" smtClean="0"/>
              <a:t> </a:t>
            </a:r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study</a:t>
            </a:r>
            <a:r>
              <a:rPr lang="es-ES_tradnl" dirty="0" smtClean="0"/>
              <a:t> of –</a:t>
            </a:r>
            <a:r>
              <a:rPr lang="es-ES_tradnl" dirty="0" err="1" smtClean="0"/>
              <a:t>ar</a:t>
            </a:r>
            <a:r>
              <a:rPr lang="es-ES_tradnl" dirty="0" smtClean="0"/>
              <a:t> </a:t>
            </a:r>
            <a:r>
              <a:rPr lang="es-ES_tradnl" dirty="0" err="1" smtClean="0"/>
              <a:t>verbs</a:t>
            </a:r>
            <a:r>
              <a:rPr lang="es-ES_tradnl" dirty="0" smtClean="0"/>
              <a:t> </a:t>
            </a:r>
            <a:r>
              <a:rPr lang="es-ES_tradnl" dirty="0" err="1" smtClean="0"/>
              <a:t>today</a:t>
            </a:r>
            <a:r>
              <a:rPr lang="es-ES_tradnl" dirty="0" smtClean="0"/>
              <a:t>.  </a:t>
            </a:r>
            <a:r>
              <a:rPr lang="es-ES_tradnl" dirty="0" err="1" smtClean="0"/>
              <a:t>By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 smtClean="0"/>
              <a:t> a </a:t>
            </a:r>
            <a:r>
              <a:rPr lang="es-ES_tradnl" dirty="0" err="1" smtClean="0"/>
              <a:t>few</a:t>
            </a:r>
            <a:r>
              <a:rPr lang="es-ES_tradnl" dirty="0" smtClean="0"/>
              <a:t> </a:t>
            </a:r>
            <a:r>
              <a:rPr lang="es-ES_tradnl" dirty="0" err="1" smtClean="0"/>
              <a:t>easy</a:t>
            </a:r>
            <a:r>
              <a:rPr lang="es-ES_tradnl" dirty="0" smtClean="0"/>
              <a:t> </a:t>
            </a:r>
            <a:r>
              <a:rPr lang="es-ES_tradnl" dirty="0" err="1" smtClean="0"/>
              <a:t>steps</a:t>
            </a:r>
            <a:r>
              <a:rPr lang="es-ES_tradnl" dirty="0" smtClean="0"/>
              <a:t>, </a:t>
            </a:r>
            <a:r>
              <a:rPr lang="es-ES_tradnl" dirty="0" err="1" smtClean="0"/>
              <a:t>we</a:t>
            </a:r>
            <a:r>
              <a:rPr lang="es-ES_tradnl" dirty="0" smtClean="0"/>
              <a:t> can </a:t>
            </a:r>
            <a:r>
              <a:rPr lang="es-ES_tradnl" dirty="0" err="1" smtClean="0"/>
              <a:t>easily</a:t>
            </a:r>
            <a:r>
              <a:rPr lang="es-ES_tradnl" dirty="0" smtClean="0"/>
              <a:t> </a:t>
            </a:r>
            <a:r>
              <a:rPr lang="es-ES_tradnl" dirty="0" err="1" smtClean="0"/>
              <a:t>conjugate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–</a:t>
            </a:r>
            <a:r>
              <a:rPr lang="es-ES_tradnl" dirty="0" err="1" smtClean="0"/>
              <a:t>ar</a:t>
            </a:r>
            <a:r>
              <a:rPr lang="es-ES_tradnl" dirty="0" smtClean="0"/>
              <a:t> </a:t>
            </a:r>
            <a:r>
              <a:rPr lang="es-ES_tradnl" dirty="0" err="1" smtClean="0"/>
              <a:t>verb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any</a:t>
            </a:r>
            <a:r>
              <a:rPr lang="es-ES_tradnl" dirty="0" smtClean="0"/>
              <a:t> </a:t>
            </a:r>
            <a:r>
              <a:rPr lang="es-ES_tradnl" dirty="0" err="1" smtClean="0"/>
              <a:t>subject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err="1" smtClean="0"/>
              <a:t>Let’s</a:t>
            </a:r>
            <a:r>
              <a:rPr lang="es-ES_tradnl" dirty="0" smtClean="0"/>
              <a:t> </a:t>
            </a:r>
            <a:r>
              <a:rPr lang="es-ES_tradnl" dirty="0" err="1" smtClean="0"/>
              <a:t>begin</a:t>
            </a:r>
            <a:r>
              <a:rPr lang="es-ES_tradnl" dirty="0" smtClean="0"/>
              <a:t> </a:t>
            </a:r>
            <a:r>
              <a:rPr lang="es-ES_tradnl" dirty="0" err="1" smtClean="0"/>
              <a:t>by</a:t>
            </a:r>
            <a:r>
              <a:rPr lang="es-ES_tradnl" dirty="0" smtClean="0"/>
              <a:t> </a:t>
            </a:r>
            <a:r>
              <a:rPr lang="es-ES_tradnl" dirty="0" err="1" smtClean="0"/>
              <a:t>studying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infinitive</a:t>
            </a:r>
            <a:r>
              <a:rPr lang="es-ES_tradnl" dirty="0" smtClean="0"/>
              <a:t> “comprar”.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3550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Elephant" pitchFamily="18" charset="0"/>
              </a:rPr>
              <a:t>Comprar</a:t>
            </a:r>
            <a:endParaRPr lang="es-ES_tradnl" dirty="0"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infinitive</a:t>
            </a:r>
            <a:r>
              <a:rPr lang="es-ES_tradnl" dirty="0" smtClean="0"/>
              <a:t> “comprar” </a:t>
            </a:r>
            <a:r>
              <a:rPr lang="es-ES_tradnl" dirty="0" err="1" smtClean="0"/>
              <a:t>means</a:t>
            </a:r>
            <a:r>
              <a:rPr lang="es-ES_tradnl" dirty="0" smtClean="0"/>
              <a:t> “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buy</a:t>
            </a:r>
            <a:r>
              <a:rPr lang="es-ES_tradnl" dirty="0" smtClean="0"/>
              <a:t>”.</a:t>
            </a:r>
          </a:p>
          <a:p>
            <a:pPr>
              <a:lnSpc>
                <a:spcPct val="150000"/>
              </a:lnSpc>
            </a:pP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know</a:t>
            </a:r>
            <a:r>
              <a:rPr lang="es-ES_tradnl" dirty="0" smtClean="0"/>
              <a:t> </a:t>
            </a:r>
            <a:r>
              <a:rPr lang="es-ES_tradnl" dirty="0" err="1" smtClean="0"/>
              <a:t>it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–</a:t>
            </a:r>
            <a:r>
              <a:rPr lang="es-ES_tradnl" dirty="0" err="1" smtClean="0"/>
              <a:t>ar</a:t>
            </a:r>
            <a:r>
              <a:rPr lang="es-ES_tradnl" dirty="0" smtClean="0"/>
              <a:t> </a:t>
            </a:r>
            <a:r>
              <a:rPr lang="es-ES_tradnl" dirty="0" err="1" smtClean="0"/>
              <a:t>verb</a:t>
            </a:r>
            <a:r>
              <a:rPr lang="es-ES_tradnl" dirty="0" smtClean="0"/>
              <a:t> </a:t>
            </a:r>
            <a:r>
              <a:rPr lang="es-ES_tradnl" dirty="0" err="1" smtClean="0"/>
              <a:t>because</a:t>
            </a:r>
            <a:r>
              <a:rPr lang="es-ES_tradnl" dirty="0" smtClean="0"/>
              <a:t> </a:t>
            </a:r>
            <a:r>
              <a:rPr lang="es-ES_tradnl" dirty="0" err="1" smtClean="0"/>
              <a:t>it</a:t>
            </a:r>
            <a:r>
              <a:rPr lang="es-ES_tradnl" dirty="0" smtClean="0"/>
              <a:t> </a:t>
            </a:r>
            <a:r>
              <a:rPr lang="es-ES_tradnl" dirty="0" err="1" smtClean="0"/>
              <a:t>ends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letters</a:t>
            </a:r>
            <a:r>
              <a:rPr lang="es-ES_tradnl" dirty="0" smtClean="0"/>
              <a:t> –</a:t>
            </a:r>
            <a:r>
              <a:rPr lang="es-ES_tradnl" dirty="0" err="1" smtClean="0"/>
              <a:t>ar</a:t>
            </a:r>
            <a:r>
              <a:rPr lang="es-ES_tradnl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_tradnl" dirty="0" smtClean="0"/>
              <a:t>In </a:t>
            </a:r>
            <a:r>
              <a:rPr lang="es-ES_tradnl" dirty="0" err="1" smtClean="0"/>
              <a:t>order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conjugate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infinitive</a:t>
            </a:r>
            <a:r>
              <a:rPr lang="es-ES_tradnl" dirty="0" smtClean="0"/>
              <a:t> “comprar”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must</a:t>
            </a:r>
            <a:r>
              <a:rPr lang="es-ES_tradnl" dirty="0" smtClean="0"/>
              <a:t> </a:t>
            </a:r>
            <a:r>
              <a:rPr lang="es-ES_tradnl" dirty="0" err="1" smtClean="0"/>
              <a:t>drop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last</a:t>
            </a:r>
            <a:r>
              <a:rPr lang="es-ES_tradnl" dirty="0" smtClean="0"/>
              <a:t> </a:t>
            </a:r>
            <a:r>
              <a:rPr lang="es-ES_tradnl" dirty="0" err="1" smtClean="0"/>
              <a:t>two</a:t>
            </a:r>
            <a:r>
              <a:rPr lang="es-ES_tradnl" dirty="0" smtClean="0"/>
              <a:t> </a:t>
            </a:r>
            <a:r>
              <a:rPr lang="es-ES_tradnl" dirty="0" err="1" smtClean="0"/>
              <a:t>letters</a:t>
            </a:r>
            <a:r>
              <a:rPr lang="es-ES_tradnl" dirty="0" smtClean="0"/>
              <a:t> and </a:t>
            </a:r>
            <a:r>
              <a:rPr lang="es-ES_tradnl" dirty="0" err="1" smtClean="0"/>
              <a:t>add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 smtClean="0"/>
              <a:t>…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8597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438</Words>
  <Application>Microsoft Office PowerPoint</Application>
  <PresentationFormat>On-screen Show (4:3)</PresentationFormat>
  <Paragraphs>72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Para hacer ahora</vt:lpstr>
      <vt:lpstr>Hoy es el 4 de enero.</vt:lpstr>
      <vt:lpstr>PowerPoint Presentation</vt:lpstr>
      <vt:lpstr>El objetivo</vt:lpstr>
      <vt:lpstr>Los verbos</vt:lpstr>
      <vt:lpstr>Unos ejemplos</vt:lpstr>
      <vt:lpstr>Más práctica</vt:lpstr>
      <vt:lpstr>-AR Verbs</vt:lpstr>
      <vt:lpstr>Comprar</vt:lpstr>
      <vt:lpstr>PowerPoint Presentation</vt:lpstr>
      <vt:lpstr>Yo compro un libro.</vt:lpstr>
      <vt:lpstr>Tú compras un bolígrafo.</vt:lpstr>
      <vt:lpstr>Él compra una mochila.</vt:lpstr>
      <vt:lpstr>Un video</vt:lpstr>
      <vt:lpstr>Más práctica</vt:lpstr>
      <vt:lpstr>Más práctica</vt:lpstr>
      <vt:lpstr>Una lista de verbos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 es el 4 de enero.</dc:title>
  <dc:creator>Wendy</dc:creator>
  <cp:lastModifiedBy>Wendy</cp:lastModifiedBy>
  <cp:revision>15</cp:revision>
  <dcterms:created xsi:type="dcterms:W3CDTF">2012-12-29T23:34:12Z</dcterms:created>
  <dcterms:modified xsi:type="dcterms:W3CDTF">2013-01-03T22:23:16Z</dcterms:modified>
</cp:coreProperties>
</file>