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341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2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618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4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62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92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54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083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2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130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14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577D-1181-4B30-9FBE-1E6595892FB2}" type="datetimeFigureOut">
              <a:rPr lang="es-ES_tradnl" smtClean="0"/>
              <a:t>05/01/2013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13D9-EFE7-43EE-8119-940F7396374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4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Para hacer ahora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types</a:t>
            </a:r>
            <a:r>
              <a:rPr lang="es-ES_tradnl" dirty="0" smtClean="0"/>
              <a:t> of </a:t>
            </a:r>
            <a:r>
              <a:rPr lang="es-ES_tradnl" dirty="0" err="1" smtClean="0"/>
              <a:t>verbs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  </a:t>
            </a:r>
            <a:r>
              <a:rPr lang="es-ES_tradnl" dirty="0" err="1" smtClean="0"/>
              <a:t>What</a:t>
            </a:r>
            <a:r>
              <a:rPr lang="es-ES_tradnl" dirty="0" smtClean="0"/>
              <a:t> are </a:t>
            </a:r>
            <a:r>
              <a:rPr lang="es-ES_tradnl" dirty="0" err="1" smtClean="0"/>
              <a:t>they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</a:t>
            </a:r>
            <a:r>
              <a:rPr lang="es-ES_tradnl" dirty="0" err="1" smtClean="0"/>
              <a:t>How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determine </a:t>
            </a:r>
            <a:r>
              <a:rPr lang="es-ES_tradnl" dirty="0" err="1" smtClean="0"/>
              <a:t>if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, -</a:t>
            </a:r>
            <a:r>
              <a:rPr lang="es-ES_tradnl" dirty="0" err="1" smtClean="0"/>
              <a:t>er</a:t>
            </a:r>
            <a:r>
              <a:rPr lang="es-ES_tradnl" dirty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–ir </a:t>
            </a:r>
            <a:r>
              <a:rPr lang="es-ES_tradnl" dirty="0" err="1" smtClean="0"/>
              <a:t>verb</a:t>
            </a:r>
            <a:r>
              <a:rPr lang="es-ES_tradnl" dirty="0" smtClean="0"/>
              <a:t>?</a:t>
            </a:r>
          </a:p>
          <a:p>
            <a:endParaRPr lang="es-ES_tradnl" dirty="0"/>
          </a:p>
          <a:p>
            <a:r>
              <a:rPr lang="es-ES_tradnl" dirty="0" smtClean="0"/>
              <a:t>3) 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steps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follow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successfully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19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Una lista de verbos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2454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9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Más práctica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981888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85850">
                <a:tc>
                  <a:txBody>
                    <a:bodyPr/>
                    <a:lstStyle/>
                    <a:p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400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Yo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Nosotros/nosotras</a:t>
                      </a:r>
                      <a:endParaRPr lang="es-ES_tradnl" sz="4000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Tú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400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Él//ella/usted</a:t>
                      </a:r>
                      <a:r>
                        <a:rPr lang="es-ES_tradnl" sz="4000" baseline="0" dirty="0" smtClean="0"/>
                        <a:t> 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Ellos/ellas/ustedes</a:t>
                      </a:r>
                      <a:endParaRPr lang="es-ES_tradnl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861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4038600"/>
            <a:ext cx="3810000" cy="25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365759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8998"/>
            <a:ext cx="3657599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505203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50520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____________________________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34200" cy="460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____________________________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76400"/>
            <a:ext cx="5715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____________________________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1350818"/>
            <a:ext cx="5749110" cy="528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____________________________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36957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5622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____________________________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888839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Más práctica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2119313"/>
            <a:ext cx="455295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7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876"/>
            <a:ext cx="7772400" cy="1089025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Hoy es el siete de enero.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1235901"/>
            <a:ext cx="3343275" cy="562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La cita del día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24488" cy="54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El objetivo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6600" dirty="0" err="1" smtClean="0"/>
              <a:t>We</a:t>
            </a:r>
            <a:r>
              <a:rPr lang="es-ES_tradnl" sz="6600" dirty="0" smtClean="0"/>
              <a:t> are </a:t>
            </a:r>
            <a:r>
              <a:rPr lang="es-ES_tradnl" sz="6600" dirty="0" err="1" smtClean="0"/>
              <a:t>learning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to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conjugate</a:t>
            </a:r>
            <a:r>
              <a:rPr lang="es-ES_tradnl" sz="6600" dirty="0" smtClean="0"/>
              <a:t> –</a:t>
            </a:r>
            <a:r>
              <a:rPr lang="es-ES_tradnl" sz="6600" dirty="0" err="1" smtClean="0"/>
              <a:t>ar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verbs</a:t>
            </a:r>
            <a:r>
              <a:rPr lang="es-ES_tradnl" sz="6600" dirty="0" smtClean="0"/>
              <a:t> in </a:t>
            </a:r>
            <a:r>
              <a:rPr lang="es-ES_tradnl" sz="6600" dirty="0" err="1" smtClean="0"/>
              <a:t>the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present</a:t>
            </a:r>
            <a:r>
              <a:rPr lang="es-ES_tradnl" sz="6600" dirty="0" smtClean="0"/>
              <a:t> tense.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21502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types</a:t>
            </a:r>
            <a:r>
              <a:rPr lang="es-ES_tradnl" dirty="0" smtClean="0"/>
              <a:t> of </a:t>
            </a:r>
            <a:r>
              <a:rPr lang="es-ES_tradnl" dirty="0" err="1" smtClean="0"/>
              <a:t>verbs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AR </a:t>
            </a:r>
            <a:r>
              <a:rPr lang="es-ES_tradnl" dirty="0" err="1" smtClean="0"/>
              <a:t>Verbs</a:t>
            </a:r>
            <a:endParaRPr lang="es-ES_tradnl" dirty="0" smtClean="0"/>
          </a:p>
          <a:p>
            <a:pPr lvl="1"/>
            <a:r>
              <a:rPr lang="es-ES_tradnl" dirty="0" smtClean="0"/>
              <a:t>ER </a:t>
            </a:r>
            <a:r>
              <a:rPr lang="es-ES_tradnl" dirty="0" err="1" smtClean="0"/>
              <a:t>Verbs</a:t>
            </a:r>
            <a:endParaRPr lang="es-ES_tradnl" dirty="0" smtClean="0"/>
          </a:p>
          <a:p>
            <a:pPr lvl="1"/>
            <a:r>
              <a:rPr lang="es-ES_tradnl" dirty="0" smtClean="0"/>
              <a:t>IR </a:t>
            </a:r>
            <a:r>
              <a:rPr lang="es-ES_tradnl" dirty="0" err="1" smtClean="0"/>
              <a:t>Verbs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s-ES_tradnl" dirty="0" err="1" smtClean="0"/>
              <a:t>To</a:t>
            </a:r>
            <a:r>
              <a:rPr lang="es-ES_tradnl" dirty="0" smtClean="0"/>
              <a:t> figure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whether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, -</a:t>
            </a:r>
            <a:r>
              <a:rPr lang="es-ES_tradnl" dirty="0" err="1" smtClean="0"/>
              <a:t>er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  –ir </a:t>
            </a:r>
            <a:r>
              <a:rPr lang="es-ES_tradnl" dirty="0" err="1" smtClean="0"/>
              <a:t>verb</a:t>
            </a:r>
            <a:r>
              <a:rPr lang="es-ES_tradnl" dirty="0" smtClean="0"/>
              <a:t>, look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last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letters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Habl</a:t>
            </a:r>
            <a:r>
              <a:rPr lang="es-ES_tradnl" dirty="0" smtClean="0">
                <a:solidFill>
                  <a:srgbClr val="7030A0"/>
                </a:solidFill>
              </a:rPr>
              <a:t>ar </a:t>
            </a:r>
            <a:r>
              <a:rPr lang="es-ES_tradnl" dirty="0" smtClean="0">
                <a:sym typeface="Wingdings" pitchFamily="2" charset="2"/>
              </a:rPr>
              <a:t> </a:t>
            </a:r>
            <a:r>
              <a:rPr lang="es-ES_tradnl" dirty="0" err="1" smtClean="0">
                <a:sym typeface="Wingdings" pitchFamily="2" charset="2"/>
              </a:rPr>
              <a:t>ar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verb</a:t>
            </a:r>
            <a:endParaRPr lang="es-ES_tradnl" dirty="0" smtClean="0"/>
          </a:p>
          <a:p>
            <a:pPr lvl="1"/>
            <a:r>
              <a:rPr lang="es-ES_tradnl" dirty="0" smtClean="0"/>
              <a:t>Com</a:t>
            </a:r>
            <a:r>
              <a:rPr lang="es-ES_tradnl" dirty="0" smtClean="0">
                <a:solidFill>
                  <a:srgbClr val="7030A0"/>
                </a:solidFill>
              </a:rPr>
              <a:t>er </a:t>
            </a:r>
            <a:r>
              <a:rPr lang="es-ES_tradnl" dirty="0" smtClean="0">
                <a:sym typeface="Wingdings" pitchFamily="2" charset="2"/>
              </a:rPr>
              <a:t> </a:t>
            </a:r>
            <a:r>
              <a:rPr lang="es-ES_tradnl" dirty="0" err="1" smtClean="0">
                <a:sym typeface="Wingdings" pitchFamily="2" charset="2"/>
              </a:rPr>
              <a:t>er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verb</a:t>
            </a:r>
            <a:endParaRPr lang="es-ES_tradnl" dirty="0" smtClean="0"/>
          </a:p>
          <a:p>
            <a:pPr lvl="1"/>
            <a:r>
              <a:rPr lang="es-ES_tradnl" dirty="0" smtClean="0"/>
              <a:t>Viv</a:t>
            </a:r>
            <a:r>
              <a:rPr lang="es-ES_tradnl" dirty="0" smtClean="0">
                <a:solidFill>
                  <a:srgbClr val="7030A0"/>
                </a:solidFill>
              </a:rPr>
              <a:t>ir </a:t>
            </a:r>
            <a:r>
              <a:rPr lang="es-ES_tradnl" dirty="0" smtClean="0">
                <a:sym typeface="Wingdings" pitchFamily="2" charset="2"/>
              </a:rPr>
              <a:t> ir </a:t>
            </a:r>
            <a:r>
              <a:rPr lang="es-ES_tradnl" dirty="0" err="1" smtClean="0">
                <a:sym typeface="Wingdings" pitchFamily="2" charset="2"/>
              </a:rPr>
              <a:t>verb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8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begin</a:t>
            </a:r>
            <a:r>
              <a:rPr lang="es-ES_tradnl" dirty="0" smtClean="0"/>
              <a:t>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study</a:t>
            </a:r>
            <a:r>
              <a:rPr lang="es-ES_tradnl" dirty="0" smtClean="0"/>
              <a:t> of </a:t>
            </a:r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working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pPr marL="457200" lvl="1" indent="0">
              <a:buNone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 rot="20484273">
            <a:off x="473562" y="2519545"/>
            <a:ext cx="209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Hablar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809775">
            <a:off x="2974615" y="3369015"/>
            <a:ext cx="208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Cantar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484273">
            <a:off x="5824470" y="1946018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Bailar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484273">
            <a:off x="5892624" y="4729346"/>
            <a:ext cx="2533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Estudiar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84273">
            <a:off x="301575" y="5186544"/>
            <a:ext cx="2895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Necesitar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0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follow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steps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–</a:t>
            </a:r>
            <a:r>
              <a:rPr lang="es-ES_tradnl" dirty="0" err="1" smtClean="0"/>
              <a:t>ar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:</a:t>
            </a:r>
          </a:p>
          <a:p>
            <a:pPr lvl="1"/>
            <a:r>
              <a:rPr lang="es-ES_tradnl" sz="3200" dirty="0" smtClean="0"/>
              <a:t>1)  </a:t>
            </a:r>
            <a:r>
              <a:rPr lang="es-ES_tradnl" sz="3200" dirty="0" err="1" smtClean="0"/>
              <a:t>Drop</a:t>
            </a:r>
            <a:r>
              <a:rPr lang="es-ES_tradnl" sz="3200" dirty="0" smtClean="0"/>
              <a:t> off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letters</a:t>
            </a:r>
            <a:r>
              <a:rPr lang="es-ES_tradnl" sz="3200" dirty="0" smtClean="0"/>
              <a:t> “</a:t>
            </a:r>
            <a:r>
              <a:rPr lang="es-ES_tradnl" sz="3200" dirty="0" err="1" smtClean="0"/>
              <a:t>ar</a:t>
            </a:r>
            <a:r>
              <a:rPr lang="es-ES_tradnl" sz="3200" dirty="0" smtClean="0"/>
              <a:t>” </a:t>
            </a:r>
            <a:r>
              <a:rPr lang="es-ES_tradnl" sz="3200" dirty="0" err="1" smtClean="0"/>
              <a:t>from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infinitive</a:t>
            </a:r>
            <a:r>
              <a:rPr lang="es-ES_tradnl" sz="3200" dirty="0" smtClean="0"/>
              <a:t>:</a:t>
            </a:r>
          </a:p>
          <a:p>
            <a:pPr lvl="2"/>
            <a:r>
              <a:rPr lang="es-ES_tradnl" sz="3200" dirty="0" smtClean="0"/>
              <a:t>Comprar</a:t>
            </a:r>
          </a:p>
          <a:p>
            <a:pPr lvl="2"/>
            <a:r>
              <a:rPr lang="es-ES_tradnl" sz="3200" dirty="0" smtClean="0"/>
              <a:t>Comprar</a:t>
            </a:r>
          </a:p>
          <a:p>
            <a:pPr lvl="2"/>
            <a:r>
              <a:rPr lang="es-ES_tradnl" sz="3200" dirty="0" err="1" smtClean="0"/>
              <a:t>Compr</a:t>
            </a:r>
            <a:endParaRPr lang="es-ES_tradnl" sz="3200" dirty="0" smtClean="0"/>
          </a:p>
          <a:p>
            <a:pPr lvl="1"/>
            <a:r>
              <a:rPr lang="es-ES_tradnl" sz="3200" dirty="0" smtClean="0"/>
              <a:t>2)  Decide </a:t>
            </a:r>
            <a:r>
              <a:rPr lang="es-ES_tradnl" sz="3200" dirty="0" err="1" smtClean="0"/>
              <a:t>who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doing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action</a:t>
            </a:r>
            <a:r>
              <a:rPr lang="es-ES_tradnl" sz="3200" dirty="0"/>
              <a:t> </a:t>
            </a:r>
            <a:r>
              <a:rPr lang="es-ES_tradnl" sz="3200" dirty="0" smtClean="0"/>
              <a:t>(yo, tú, él, ella, usted, nosotros, nosotras, ellos, ellas, ustedes)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</p:txBody>
      </p:sp>
      <p:sp>
        <p:nvSpPr>
          <p:cNvPr id="4" name="Multiply 3"/>
          <p:cNvSpPr/>
          <p:nvPr/>
        </p:nvSpPr>
        <p:spPr>
          <a:xfrm>
            <a:off x="2663536" y="3602182"/>
            <a:ext cx="519545" cy="60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56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s-ES_tradnl" dirty="0" smtClean="0"/>
              <a:t>3) 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appropriate</a:t>
            </a:r>
            <a:r>
              <a:rPr lang="es-ES_tradnl" dirty="0" smtClean="0"/>
              <a:t> </a:t>
            </a:r>
            <a:r>
              <a:rPr lang="es-ES_tradnl" dirty="0" err="1" smtClean="0"/>
              <a:t>letter</a:t>
            </a:r>
            <a:r>
              <a:rPr lang="es-ES_tradnl" dirty="0" smtClean="0"/>
              <a:t>(s) </a:t>
            </a:r>
            <a:r>
              <a:rPr lang="es-ES_tradnl" dirty="0" err="1" smtClean="0"/>
              <a:t>onto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2904"/>
              </p:ext>
            </p:extLst>
          </p:nvPr>
        </p:nvGraphicFramePr>
        <p:xfrm>
          <a:off x="228600" y="2362200"/>
          <a:ext cx="8763000" cy="39610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1500"/>
                <a:gridCol w="4381500"/>
              </a:tblGrid>
              <a:tr h="791829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082691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 </a:t>
                      </a:r>
                      <a:r>
                        <a:rPr lang="es-ES_tradnl" sz="3600" dirty="0" smtClean="0">
                          <a:sym typeface="Wingdings" pitchFamily="2" charset="2"/>
                        </a:rPr>
                        <a:t> o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Nosotros/nosotras</a:t>
                      </a:r>
                      <a:r>
                        <a:rPr lang="es-ES_tradnl" sz="3600" baseline="0" dirty="0" smtClean="0"/>
                        <a:t> </a:t>
                      </a:r>
                      <a:r>
                        <a:rPr lang="es-ES_tradnl" sz="3600" baseline="0" dirty="0" smtClean="0">
                          <a:sym typeface="Wingdings" pitchFamily="2" charset="2"/>
                        </a:rPr>
                        <a:t> amos</a:t>
                      </a:r>
                      <a:endParaRPr lang="es-ES_tradnl" sz="3600" dirty="0"/>
                    </a:p>
                  </a:txBody>
                  <a:tcPr/>
                </a:tc>
              </a:tr>
              <a:tr h="791829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 </a:t>
                      </a:r>
                      <a:r>
                        <a:rPr lang="es-ES_tradnl" sz="3600" dirty="0" smtClean="0">
                          <a:sym typeface="Wingdings" pitchFamily="2" charset="2"/>
                        </a:rPr>
                        <a:t> as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600"/>
                    </a:p>
                  </a:txBody>
                  <a:tcPr/>
                </a:tc>
              </a:tr>
              <a:tr h="1082691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Él/ella/usted </a:t>
                      </a:r>
                      <a:r>
                        <a:rPr lang="es-ES_tradnl" sz="3600" dirty="0" smtClean="0">
                          <a:sym typeface="Wingdings" pitchFamily="2" charset="2"/>
                        </a:rPr>
                        <a:t> a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Ellos/ellas/ustedes </a:t>
                      </a:r>
                      <a:r>
                        <a:rPr lang="es-ES_tradnl" sz="3600" baseline="0" dirty="0" smtClean="0"/>
                        <a:t> </a:t>
                      </a:r>
                      <a:r>
                        <a:rPr lang="es-ES_tradnl" sz="36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s-ES_tradnl" sz="3600" baseline="0" dirty="0" err="1" smtClean="0">
                          <a:sym typeface="Wingdings" pitchFamily="2" charset="2"/>
                        </a:rPr>
                        <a:t>an</a:t>
                      </a:r>
                      <a:endParaRPr lang="es-ES_tradnl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Más práctica</a:t>
            </a:r>
            <a:endParaRPr lang="es-ES_tradnl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6019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err="1" smtClean="0"/>
              <a:t>Let’s</a:t>
            </a:r>
            <a:r>
              <a:rPr lang="es-ES_tradnl" dirty="0" smtClean="0"/>
              <a:t> </a:t>
            </a:r>
            <a:r>
              <a:rPr lang="es-ES_tradnl" dirty="0" err="1" smtClean="0"/>
              <a:t>practice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 “comprar”.</a:t>
            </a:r>
            <a:endParaRPr lang="es-ES_tradnl" dirty="0"/>
          </a:p>
          <a:p>
            <a:pPr>
              <a:lnSpc>
                <a:spcPct val="150000"/>
              </a:lnSpc>
            </a:pP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 “comprar”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buy</a:t>
            </a:r>
            <a:r>
              <a:rPr lang="es-ES_tradnl" dirty="0" smtClean="0"/>
              <a:t>” in English.</a:t>
            </a:r>
            <a:endParaRPr lang="es-ES_tradnl" dirty="0"/>
          </a:p>
          <a:p>
            <a:pPr>
              <a:lnSpc>
                <a:spcPct val="150000"/>
              </a:lnSpc>
            </a:pPr>
            <a:r>
              <a:rPr lang="es-ES_tradnl" dirty="0" smtClean="0"/>
              <a:t>In </a:t>
            </a:r>
            <a:r>
              <a:rPr lang="es-ES_tradnl" dirty="0" err="1" smtClean="0"/>
              <a:t>order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, I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drop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“</a:t>
            </a:r>
            <a:r>
              <a:rPr lang="es-ES_tradnl" dirty="0" err="1" smtClean="0"/>
              <a:t>ar</a:t>
            </a:r>
            <a:r>
              <a:rPr lang="es-ES_tradnl" dirty="0" smtClean="0"/>
              <a:t>” off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/>
              <a:t> </a:t>
            </a:r>
            <a:r>
              <a:rPr lang="es-ES_tradnl" dirty="0" err="1" smtClean="0"/>
              <a:t>leaving</a:t>
            </a:r>
            <a:r>
              <a:rPr lang="es-ES_tradnl" dirty="0" smtClean="0"/>
              <a:t> me </a:t>
            </a:r>
            <a:r>
              <a:rPr lang="es-ES_tradnl" dirty="0" err="1" smtClean="0"/>
              <a:t>with</a:t>
            </a:r>
            <a:r>
              <a:rPr lang="es-ES_tradnl" dirty="0" smtClean="0"/>
              <a:t> “</a:t>
            </a:r>
            <a:r>
              <a:rPr lang="es-ES_tradnl" dirty="0" err="1" smtClean="0"/>
              <a:t>compr</a:t>
            </a:r>
            <a:r>
              <a:rPr lang="es-ES_tradnl" dirty="0" smtClean="0"/>
              <a:t>”.</a:t>
            </a:r>
          </a:p>
          <a:p>
            <a:pPr>
              <a:lnSpc>
                <a:spcPct val="150000"/>
              </a:lnSpc>
            </a:pPr>
            <a:r>
              <a:rPr lang="es-ES_tradnl" dirty="0" err="1" smtClean="0"/>
              <a:t>Next</a:t>
            </a:r>
            <a:r>
              <a:rPr lang="es-ES_tradnl" dirty="0" smtClean="0"/>
              <a:t> I </a:t>
            </a:r>
            <a:r>
              <a:rPr lang="es-ES_tradnl" dirty="0" err="1" smtClean="0"/>
              <a:t>will</a:t>
            </a:r>
            <a:r>
              <a:rPr lang="es-ES_tradnl" dirty="0" smtClean="0"/>
              <a:t> decide </a:t>
            </a:r>
            <a:r>
              <a:rPr lang="es-ES_tradnl" dirty="0" err="1" smtClean="0"/>
              <a:t>who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doing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buying</a:t>
            </a:r>
            <a:r>
              <a:rPr lang="es-ES_tradnl" dirty="0" smtClean="0"/>
              <a:t> and </a:t>
            </a:r>
            <a:r>
              <a:rPr lang="es-ES_tradnl" dirty="0" err="1" smtClean="0"/>
              <a:t>add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appropriate</a:t>
            </a:r>
            <a:r>
              <a:rPr lang="es-ES_tradnl" dirty="0" smtClean="0"/>
              <a:t> </a:t>
            </a:r>
            <a:r>
              <a:rPr lang="es-ES_tradnl" dirty="0" err="1" smtClean="0"/>
              <a:t>letters</a:t>
            </a:r>
            <a:r>
              <a:rPr lang="es-ES_tradnl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Yo compro		           Nosotros/nosotros compramos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Tú compras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Él/ella/usted compra		Ellos/ellas/ustedes compran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91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334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Para hacer ahora</vt:lpstr>
      <vt:lpstr>Hoy es el siete de enero.</vt:lpstr>
      <vt:lpstr>La cita del día</vt:lpstr>
      <vt:lpstr>El objetivo</vt:lpstr>
      <vt:lpstr>Un repaso</vt:lpstr>
      <vt:lpstr>Un repaso</vt:lpstr>
      <vt:lpstr>Un repaso</vt:lpstr>
      <vt:lpstr>Un repaso</vt:lpstr>
      <vt:lpstr>Más práctica</vt:lpstr>
      <vt:lpstr>Una lista de verbos</vt:lpstr>
      <vt:lpstr>Más práctica</vt:lpstr>
      <vt:lpstr>PowerPoint Presentation</vt:lpstr>
      <vt:lpstr>PowerPoint Presentation</vt:lpstr>
      <vt:lpstr>____________________________</vt:lpstr>
      <vt:lpstr>____________________________</vt:lpstr>
      <vt:lpstr>____________________________</vt:lpstr>
      <vt:lpstr>____________________________</vt:lpstr>
      <vt:lpstr>____________________________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siete de enero.</dc:title>
  <dc:creator>Wendy</dc:creator>
  <cp:lastModifiedBy>Wendy</cp:lastModifiedBy>
  <cp:revision>13</cp:revision>
  <dcterms:created xsi:type="dcterms:W3CDTF">2013-01-05T18:28:42Z</dcterms:created>
  <dcterms:modified xsi:type="dcterms:W3CDTF">2013-01-05T22:51:36Z</dcterms:modified>
</cp:coreProperties>
</file>