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56" r:id="rId3"/>
    <p:sldId id="257" r:id="rId4"/>
    <p:sldId id="258" r:id="rId5"/>
    <p:sldId id="259" r:id="rId6"/>
    <p:sldId id="260" r:id="rId7"/>
    <p:sldId id="261" r:id="rId8"/>
    <p:sldId id="264" r:id="rId9"/>
    <p:sldId id="276" r:id="rId10"/>
    <p:sldId id="265" r:id="rId11"/>
    <p:sldId id="262" r:id="rId12"/>
    <p:sldId id="263" r:id="rId13"/>
    <p:sldId id="266" r:id="rId14"/>
    <p:sldId id="267" r:id="rId15"/>
    <p:sldId id="268" r:id="rId16"/>
    <p:sldId id="269" r:id="rId17"/>
    <p:sldId id="270" r:id="rId18"/>
    <p:sldId id="280" r:id="rId19"/>
    <p:sldId id="279" r:id="rId20"/>
    <p:sldId id="271" r:id="rId21"/>
    <p:sldId id="278" r:id="rId22"/>
    <p:sldId id="272" r:id="rId23"/>
    <p:sldId id="274" r:id="rId24"/>
    <p:sldId id="277" r:id="rId25"/>
    <p:sldId id="273" r:id="rId26"/>
    <p:sldId id="275" r:id="rId27"/>
    <p:sldId id="281" r:id="rId28"/>
    <p:sldId id="282" r:id="rId29"/>
    <p:sldId id="283" r:id="rId30"/>
    <p:sldId id="284" r:id="rId31"/>
    <p:sldId id="289" r:id="rId32"/>
    <p:sldId id="285" r:id="rId33"/>
    <p:sldId id="286" r:id="rId34"/>
    <p:sldId id="287" r:id="rId35"/>
    <p:sldId id="288" r:id="rId36"/>
    <p:sldId id="290" r:id="rId37"/>
    <p:sldId id="291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C502-0859-4EB9-A167-63E040288123}" type="datetimeFigureOut">
              <a:rPr lang="es-ES_tradnl" smtClean="0"/>
              <a:t>08/01/2013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5CBE-E246-460C-8486-726DADB903F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9579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C502-0859-4EB9-A167-63E040288123}" type="datetimeFigureOut">
              <a:rPr lang="es-ES_tradnl" smtClean="0"/>
              <a:t>08/01/2013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5CBE-E246-460C-8486-726DADB903F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6340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C502-0859-4EB9-A167-63E040288123}" type="datetimeFigureOut">
              <a:rPr lang="es-ES_tradnl" smtClean="0"/>
              <a:t>08/01/2013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5CBE-E246-460C-8486-726DADB903F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6956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C502-0859-4EB9-A167-63E040288123}" type="datetimeFigureOut">
              <a:rPr lang="es-ES_tradnl" smtClean="0"/>
              <a:t>08/01/2013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5CBE-E246-460C-8486-726DADB903F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42228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C502-0859-4EB9-A167-63E040288123}" type="datetimeFigureOut">
              <a:rPr lang="es-ES_tradnl" smtClean="0"/>
              <a:t>08/01/2013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5CBE-E246-460C-8486-726DADB903F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6331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C502-0859-4EB9-A167-63E040288123}" type="datetimeFigureOut">
              <a:rPr lang="es-ES_tradnl" smtClean="0"/>
              <a:t>08/01/2013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5CBE-E246-460C-8486-726DADB903F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73029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C502-0859-4EB9-A167-63E040288123}" type="datetimeFigureOut">
              <a:rPr lang="es-ES_tradnl" smtClean="0"/>
              <a:t>08/01/2013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5CBE-E246-460C-8486-726DADB903F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66004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C502-0859-4EB9-A167-63E040288123}" type="datetimeFigureOut">
              <a:rPr lang="es-ES_tradnl" smtClean="0"/>
              <a:t>08/01/2013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5CBE-E246-460C-8486-726DADB903F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24921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C502-0859-4EB9-A167-63E040288123}" type="datetimeFigureOut">
              <a:rPr lang="es-ES_tradnl" smtClean="0"/>
              <a:t>08/01/2013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5CBE-E246-460C-8486-726DADB903F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65540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C502-0859-4EB9-A167-63E040288123}" type="datetimeFigureOut">
              <a:rPr lang="es-ES_tradnl" smtClean="0"/>
              <a:t>08/01/2013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5CBE-E246-460C-8486-726DADB903F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8696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C502-0859-4EB9-A167-63E040288123}" type="datetimeFigureOut">
              <a:rPr lang="es-ES_tradnl" smtClean="0"/>
              <a:t>08/01/2013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5CBE-E246-460C-8486-726DADB903F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17961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6C502-0859-4EB9-A167-63E040288123}" type="datetimeFigureOut">
              <a:rPr lang="es-ES_tradnl" smtClean="0"/>
              <a:t>08/01/2013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85CBE-E246-460C-8486-726DADB903F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41649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Forte" pitchFamily="66" charset="0"/>
              </a:rPr>
              <a:t>Para </a:t>
            </a:r>
            <a:r>
              <a:rPr lang="es-ES_tradnl" smtClean="0">
                <a:latin typeface="Forte" pitchFamily="66" charset="0"/>
              </a:rPr>
              <a:t>hacer ahora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97903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>
                <a:latin typeface="Forte" pitchFamily="66" charset="0"/>
              </a:rPr>
              <a:t>La chaqueta</a:t>
            </a:r>
            <a:br>
              <a:rPr lang="es-ES_tradnl" dirty="0" smtClean="0">
                <a:latin typeface="Forte" pitchFamily="66" charset="0"/>
              </a:rPr>
            </a:br>
            <a:endParaRPr lang="es-ES_tradnl" dirty="0">
              <a:latin typeface="Forte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95400"/>
            <a:ext cx="4767708" cy="525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54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Forte" pitchFamily="66" charset="0"/>
              </a:rPr>
              <a:t>El traje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361372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94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Forte" pitchFamily="66" charset="0"/>
              </a:rPr>
              <a:t>La corbata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09" y="182880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32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Forte" pitchFamily="66" charset="0"/>
              </a:rPr>
              <a:t>El vestido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71600"/>
            <a:ext cx="3434541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70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Forte" pitchFamily="66" charset="0"/>
              </a:rPr>
              <a:t>La falda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4818603" cy="48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030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Forte" pitchFamily="66" charset="0"/>
              </a:rPr>
              <a:t>Los pantalones cortos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0"/>
            <a:ext cx="497205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39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Forte" pitchFamily="66" charset="0"/>
              </a:rPr>
              <a:t>Los pantalones largos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13314" name="Picture 2" descr="http://www.gd-wholesale.com/userimg/1/74i1/trekking-long-pants-3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55618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6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>
                <a:latin typeface="Forte" pitchFamily="66" charset="0"/>
              </a:rPr>
              <a:t>El blue jean</a:t>
            </a:r>
            <a:br>
              <a:rPr lang="es-ES_tradnl" dirty="0" smtClean="0">
                <a:latin typeface="Forte" pitchFamily="66" charset="0"/>
              </a:rPr>
            </a:br>
            <a:r>
              <a:rPr lang="es-ES_tradnl" dirty="0" smtClean="0">
                <a:latin typeface="Forte" pitchFamily="66" charset="0"/>
              </a:rPr>
              <a:t>Los vaqueros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52600"/>
            <a:ext cx="51054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51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>
                <a:latin typeface="Forte" pitchFamily="66" charset="0"/>
              </a:rPr>
              <a:t>Los pijamas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76400"/>
            <a:ext cx="38100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31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Forte" pitchFamily="66" charset="0"/>
              </a:rPr>
              <a:t>El traje de baño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5899872" cy="530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129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33061"/>
            <a:ext cx="7772400" cy="1470025"/>
          </a:xfrm>
        </p:spPr>
        <p:txBody>
          <a:bodyPr>
            <a:normAutofit/>
          </a:bodyPr>
          <a:lstStyle/>
          <a:p>
            <a:r>
              <a:rPr lang="es-ES_tradnl" sz="5400" dirty="0" smtClean="0">
                <a:latin typeface="Forte" pitchFamily="66" charset="0"/>
              </a:rPr>
              <a:t>Hoy es el nueve de enero.</a:t>
            </a:r>
            <a:endParaRPr lang="es-ES_tradnl" sz="5400" dirty="0">
              <a:latin typeface="Forte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048254"/>
            <a:ext cx="3865417" cy="580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69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s-ES_tradnl" dirty="0" smtClean="0">
                <a:latin typeface="Forte" pitchFamily="66" charset="0"/>
              </a:rPr>
              <a:t>La bufanda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98418"/>
            <a:ext cx="5486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31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s-ES_tradnl" dirty="0" smtClean="0">
                <a:latin typeface="Forte" pitchFamily="66" charset="0"/>
              </a:rPr>
              <a:t>Los guantes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0"/>
            <a:ext cx="4953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41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s-ES_tradnl" dirty="0" smtClean="0">
                <a:latin typeface="Forte" pitchFamily="66" charset="0"/>
              </a:rPr>
              <a:t>La gorra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63386"/>
            <a:ext cx="6211661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05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s-ES_tradnl" dirty="0" smtClean="0">
                <a:latin typeface="Forte" pitchFamily="66" charset="0"/>
              </a:rPr>
              <a:t>Los calcetines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32429"/>
            <a:ext cx="3676650" cy="441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92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Forte" pitchFamily="66" charset="0"/>
              </a:rPr>
              <a:t>Las medias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86395"/>
            <a:ext cx="447675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915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s-ES_tradnl" dirty="0" smtClean="0">
                <a:latin typeface="Forte" pitchFamily="66" charset="0"/>
              </a:rPr>
              <a:t>Los zapatos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5999"/>
            <a:ext cx="5348288" cy="355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34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s-ES_tradnl" dirty="0" smtClean="0">
                <a:latin typeface="Forte" pitchFamily="66" charset="0"/>
              </a:rPr>
              <a:t>El cinturón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09800"/>
            <a:ext cx="5391150" cy="3001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7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Forte" pitchFamily="66" charset="0"/>
              </a:rPr>
              <a:t>A, B, C, D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192405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2419350" cy="210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1571625"/>
            <a:ext cx="23241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4303565"/>
            <a:ext cx="2209800" cy="2260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5086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Forte" pitchFamily="66" charset="0"/>
              </a:rPr>
              <a:t>A, B, C, D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16" y="1143000"/>
            <a:ext cx="227403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90625"/>
            <a:ext cx="295275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16" y="4419600"/>
            <a:ext cx="2362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4143375"/>
            <a:ext cx="25527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170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Forte" pitchFamily="66" charset="0"/>
              </a:rPr>
              <a:t>A, B, C, D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3200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71600"/>
            <a:ext cx="1930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038600"/>
            <a:ext cx="28194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850" y="4725555"/>
            <a:ext cx="21463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69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5400" dirty="0" smtClean="0">
                <a:latin typeface="Forte" pitchFamily="66" charset="0"/>
              </a:rPr>
              <a:t>La cita del día</a:t>
            </a:r>
            <a:endParaRPr lang="es-ES_tradnl" sz="5400" dirty="0">
              <a:latin typeface="Forte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1722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67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Forte" pitchFamily="66" charset="0"/>
              </a:rPr>
              <a:t>A, B, C, D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360045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00200"/>
            <a:ext cx="2667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4191000"/>
            <a:ext cx="2247900" cy="2585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65938"/>
            <a:ext cx="2298989" cy="229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437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Forte" pitchFamily="66" charset="0"/>
              </a:rPr>
              <a:t>Llevar- </a:t>
            </a:r>
            <a:r>
              <a:rPr lang="es-ES_tradnl" dirty="0" err="1" smtClean="0">
                <a:latin typeface="Forte" pitchFamily="66" charset="0"/>
              </a:rPr>
              <a:t>to</a:t>
            </a:r>
            <a:r>
              <a:rPr lang="es-ES_tradnl" dirty="0" smtClean="0">
                <a:latin typeface="Forte" pitchFamily="66" charset="0"/>
              </a:rPr>
              <a:t> </a:t>
            </a:r>
            <a:r>
              <a:rPr lang="es-ES_tradnl" dirty="0" err="1" smtClean="0">
                <a:latin typeface="Forte" pitchFamily="66" charset="0"/>
              </a:rPr>
              <a:t>wear</a:t>
            </a:r>
            <a:endParaRPr lang="es-ES_tradnl" dirty="0">
              <a:latin typeface="Forte" pitchFamily="66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5691275"/>
              </p:ext>
            </p:extLst>
          </p:nvPr>
        </p:nvGraphicFramePr>
        <p:xfrm>
          <a:off x="457200" y="1600200"/>
          <a:ext cx="822960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endParaRPr lang="es-ES_tradnl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4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Yo</a:t>
                      </a:r>
                      <a:endParaRPr lang="es-ES_tradnl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Nosotros/nosotras</a:t>
                      </a:r>
                    </a:p>
                    <a:p>
                      <a:endParaRPr lang="es-ES_tradnl" sz="4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Tú</a:t>
                      </a:r>
                      <a:endParaRPr lang="es-ES_tradnl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4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Él/ella/usted</a:t>
                      </a:r>
                      <a:endParaRPr lang="es-ES_tradnl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Ellos/ellas/ustedes</a:t>
                      </a:r>
                    </a:p>
                    <a:p>
                      <a:endParaRPr lang="es-ES_tradnl" sz="4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0410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Forte" pitchFamily="66" charset="0"/>
              </a:rPr>
              <a:t>Ella lleva un vestido.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745" y="1681111"/>
            <a:ext cx="3676650" cy="500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372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Forte" pitchFamily="66" charset="0"/>
              </a:rPr>
              <a:t>Él lleva un traje.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33563"/>
            <a:ext cx="3599597" cy="502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5544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Forte" pitchFamily="66" charset="0"/>
              </a:rPr>
              <a:t>Ellas llevan las faldas.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21410"/>
            <a:ext cx="5253038" cy="493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082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>
                <a:latin typeface="Forte" pitchFamily="66" charset="0"/>
              </a:rPr>
              <a:t>Ellos llevan los pantalones cortos.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09343"/>
            <a:ext cx="4601746" cy="486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571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Forte" pitchFamily="66" charset="0"/>
              </a:rPr>
              <a:t>Escriban oraciones completas</a:t>
            </a:r>
            <a:endParaRPr lang="es-ES_tradnl" dirty="0">
              <a:latin typeface="Forte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s-ES_tradnl" sz="3600" dirty="0" smtClean="0"/>
              <a:t>1)  Yo/un traje de baño </a:t>
            </a:r>
          </a:p>
          <a:p>
            <a:pPr>
              <a:lnSpc>
                <a:spcPct val="150000"/>
              </a:lnSpc>
            </a:pPr>
            <a:r>
              <a:rPr lang="es-ES_tradnl" sz="3600" dirty="0" smtClean="0"/>
              <a:t>2)  Nosotros/los pantalones largos</a:t>
            </a:r>
          </a:p>
          <a:p>
            <a:pPr>
              <a:lnSpc>
                <a:spcPct val="150000"/>
              </a:lnSpc>
            </a:pPr>
            <a:r>
              <a:rPr lang="es-ES_tradnl" sz="3600" dirty="0" smtClean="0"/>
              <a:t>3)  Ella/los pijamas</a:t>
            </a:r>
          </a:p>
          <a:p>
            <a:pPr>
              <a:lnSpc>
                <a:spcPct val="150000"/>
              </a:lnSpc>
            </a:pPr>
            <a:r>
              <a:rPr lang="es-ES_tradnl" sz="3600" dirty="0" smtClean="0"/>
              <a:t>4)  Usted/la corbata</a:t>
            </a:r>
          </a:p>
          <a:p>
            <a:pPr>
              <a:lnSpc>
                <a:spcPct val="150000"/>
              </a:lnSpc>
            </a:pPr>
            <a:r>
              <a:rPr lang="es-ES_tradnl" sz="3600" dirty="0" smtClean="0"/>
              <a:t>5)  Tú/una bufanda</a:t>
            </a:r>
            <a:endParaRPr lang="es-ES_tradnl" sz="36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133600"/>
            <a:ext cx="2438400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61718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Forte" pitchFamily="66" charset="0"/>
              </a:rPr>
              <a:t>Más práctica</a:t>
            </a:r>
            <a:endParaRPr lang="es-ES_tradnl" dirty="0">
              <a:latin typeface="Forte" pitchFamily="66" charset="0"/>
            </a:endParaRPr>
          </a:p>
        </p:txBody>
      </p:sp>
      <p:sp>
        <p:nvSpPr>
          <p:cNvPr id="3" name="AutoShape 4" descr="http://openclipart.org/people/marcoqf73/Pencil_stylized_orange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27019"/>
            <a:ext cx="3318008" cy="522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617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5400" dirty="0" smtClean="0">
                <a:latin typeface="Forte" pitchFamily="66" charset="0"/>
              </a:rPr>
              <a:t>El objetivo</a:t>
            </a:r>
            <a:endParaRPr lang="es-ES_tradnl" sz="5400" dirty="0">
              <a:latin typeface="Forte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6000" dirty="0" err="1" smtClean="0"/>
              <a:t>We</a:t>
            </a:r>
            <a:r>
              <a:rPr lang="es-ES_tradnl" sz="6000" dirty="0" smtClean="0"/>
              <a:t> are </a:t>
            </a:r>
            <a:r>
              <a:rPr lang="es-ES_tradnl" sz="6000" dirty="0" err="1" smtClean="0"/>
              <a:t>learning</a:t>
            </a:r>
            <a:r>
              <a:rPr lang="es-ES_tradnl" sz="6000" dirty="0" smtClean="0"/>
              <a:t> </a:t>
            </a:r>
            <a:r>
              <a:rPr lang="es-ES_tradnl" sz="6000" dirty="0" err="1" smtClean="0"/>
              <a:t>to</a:t>
            </a:r>
            <a:r>
              <a:rPr lang="es-ES_tradnl" sz="6000" dirty="0" smtClean="0"/>
              <a:t> </a:t>
            </a:r>
            <a:r>
              <a:rPr lang="es-ES_tradnl" sz="6000" dirty="0" err="1" smtClean="0"/>
              <a:t>identify</a:t>
            </a:r>
            <a:r>
              <a:rPr lang="es-ES_tradnl" sz="6000" dirty="0" smtClean="0"/>
              <a:t> </a:t>
            </a:r>
            <a:r>
              <a:rPr lang="es-ES_tradnl" sz="6000" dirty="0" err="1" smtClean="0"/>
              <a:t>articles</a:t>
            </a:r>
            <a:r>
              <a:rPr lang="es-ES_tradnl" sz="6000" dirty="0" smtClean="0"/>
              <a:t> of </a:t>
            </a:r>
            <a:r>
              <a:rPr lang="es-ES_tradnl" sz="6000" dirty="0" err="1" smtClean="0"/>
              <a:t>clothing</a:t>
            </a:r>
            <a:r>
              <a:rPr lang="es-ES_tradnl" sz="6000" dirty="0" smtClean="0"/>
              <a:t>.</a:t>
            </a:r>
            <a:endParaRPr lang="es-ES_tradnl" sz="6000" dirty="0"/>
          </a:p>
        </p:txBody>
      </p:sp>
    </p:spTree>
    <p:extLst>
      <p:ext uri="{BB962C8B-B14F-4D97-AF65-F5344CB8AC3E}">
        <p14:creationId xmlns:p14="http://schemas.microsoft.com/office/powerpoint/2010/main" val="377327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5400" dirty="0" smtClean="0">
                <a:latin typeface="Forte" pitchFamily="66" charset="0"/>
              </a:rPr>
              <a:t>La ropa</a:t>
            </a:r>
            <a:endParaRPr lang="es-ES_tradnl" sz="5400" dirty="0">
              <a:latin typeface="Forte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6800850" cy="4432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53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Forte" pitchFamily="66" charset="0"/>
              </a:rPr>
              <a:t>La camiseta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73" y="1447800"/>
            <a:ext cx="5634723" cy="5255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79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Forte" pitchFamily="66" charset="0"/>
              </a:rPr>
              <a:t>La camisa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81200"/>
            <a:ext cx="487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24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Forte" pitchFamily="66" charset="0"/>
              </a:rPr>
              <a:t>La blusa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80071"/>
            <a:ext cx="4381500" cy="534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11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Forte" pitchFamily="66" charset="0"/>
              </a:rPr>
              <a:t>El suéter</a:t>
            </a:r>
            <a:endParaRPr lang="es-ES_tradnl" dirty="0">
              <a:latin typeface="Forte" pitchFamily="66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676400"/>
            <a:ext cx="4381500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47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159</Words>
  <Application>Microsoft Office PowerPoint</Application>
  <PresentationFormat>On-screen Show (4:3)</PresentationFormat>
  <Paragraphs>48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Para hacer ahora</vt:lpstr>
      <vt:lpstr>Hoy es el nueve de enero.</vt:lpstr>
      <vt:lpstr>La cita del día</vt:lpstr>
      <vt:lpstr>El objetivo</vt:lpstr>
      <vt:lpstr>La ropa</vt:lpstr>
      <vt:lpstr>La camiseta</vt:lpstr>
      <vt:lpstr>La camisa</vt:lpstr>
      <vt:lpstr>La blusa</vt:lpstr>
      <vt:lpstr>El suéter</vt:lpstr>
      <vt:lpstr>La chaqueta </vt:lpstr>
      <vt:lpstr>El traje</vt:lpstr>
      <vt:lpstr>La corbata</vt:lpstr>
      <vt:lpstr>El vestido</vt:lpstr>
      <vt:lpstr>La falda</vt:lpstr>
      <vt:lpstr>Los pantalones cortos</vt:lpstr>
      <vt:lpstr>Los pantalones largos</vt:lpstr>
      <vt:lpstr>El blue jean Los vaqueros</vt:lpstr>
      <vt:lpstr>Los pijamas</vt:lpstr>
      <vt:lpstr>El traje de baño</vt:lpstr>
      <vt:lpstr>La bufanda</vt:lpstr>
      <vt:lpstr>Los guantes</vt:lpstr>
      <vt:lpstr>La gorra</vt:lpstr>
      <vt:lpstr>Los calcetines</vt:lpstr>
      <vt:lpstr>Las medias</vt:lpstr>
      <vt:lpstr>Los zapatos</vt:lpstr>
      <vt:lpstr>El cinturón</vt:lpstr>
      <vt:lpstr>A, B, C, D</vt:lpstr>
      <vt:lpstr>A, B, C, D</vt:lpstr>
      <vt:lpstr>A, B, C, D</vt:lpstr>
      <vt:lpstr>A, B, C, D</vt:lpstr>
      <vt:lpstr>Llevar- to wear</vt:lpstr>
      <vt:lpstr>Ella lleva un vestido.</vt:lpstr>
      <vt:lpstr>Él lleva un traje.</vt:lpstr>
      <vt:lpstr>Ellas llevan las faldas.</vt:lpstr>
      <vt:lpstr>Ellos llevan los pantalones cortos.</vt:lpstr>
      <vt:lpstr>Escriban oraciones completas</vt:lpstr>
      <vt:lpstr>Más práctica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Hoy es el nueve de enero.</dc:title>
  <dc:creator>Wendy</dc:creator>
  <cp:lastModifiedBy>Wendy</cp:lastModifiedBy>
  <cp:revision>12</cp:revision>
  <dcterms:created xsi:type="dcterms:W3CDTF">2013-01-05T22:53:05Z</dcterms:created>
  <dcterms:modified xsi:type="dcterms:W3CDTF">2013-01-09T00:40:26Z</dcterms:modified>
</cp:coreProperties>
</file>