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083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592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006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101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18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996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99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746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05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158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4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716C-9CA2-4FB2-995F-682D644E4FA3}" type="datetimeFigureOut">
              <a:rPr lang="es-ES_tradnl" smtClean="0"/>
              <a:t>12/11/2012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6BE0-9307-4939-82C9-844B877CEC9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43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Para hacer ahora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dirty="0" err="1" smtClean="0"/>
              <a:t>Make</a:t>
            </a:r>
            <a:r>
              <a:rPr lang="es-ES_tradnl" sz="4400" dirty="0" smtClean="0"/>
              <a:t> a </a:t>
            </a:r>
            <a:r>
              <a:rPr lang="es-ES_tradnl" sz="4400" dirty="0" err="1" smtClean="0"/>
              <a:t>list</a:t>
            </a:r>
            <a:r>
              <a:rPr lang="es-ES_tradnl" sz="4400" dirty="0" smtClean="0"/>
              <a:t> of </a:t>
            </a:r>
            <a:r>
              <a:rPr lang="es-ES_tradnl" sz="4400" dirty="0" err="1" smtClean="0"/>
              <a:t>school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related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vocabulary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that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you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already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know</a:t>
            </a:r>
            <a:r>
              <a:rPr lang="es-ES_tradnl" sz="4400" dirty="0" smtClean="0"/>
              <a:t> in </a:t>
            </a:r>
            <a:r>
              <a:rPr lang="es-ES_tradnl" sz="4400" dirty="0" err="1" smtClean="0"/>
              <a:t>Spanish</a:t>
            </a:r>
            <a:r>
              <a:rPr lang="es-ES_tradnl" sz="4400" dirty="0" smtClean="0"/>
              <a:t>.  Be as </a:t>
            </a:r>
            <a:r>
              <a:rPr lang="es-ES_tradnl" sz="4400" dirty="0" err="1" smtClean="0"/>
              <a:t>detailed</a:t>
            </a:r>
            <a:r>
              <a:rPr lang="es-ES_tradnl" sz="4400" dirty="0" smtClean="0"/>
              <a:t> and </a:t>
            </a:r>
            <a:r>
              <a:rPr lang="es-ES_tradnl" sz="4400" dirty="0" err="1" smtClean="0"/>
              <a:t>thorough</a:t>
            </a:r>
            <a:r>
              <a:rPr lang="es-ES_tradnl" sz="4400" dirty="0" smtClean="0"/>
              <a:t> as </a:t>
            </a:r>
            <a:r>
              <a:rPr lang="es-ES_tradnl" sz="4400" dirty="0" err="1" smtClean="0"/>
              <a:t>possible</a:t>
            </a:r>
            <a:r>
              <a:rPr lang="es-ES_tradnl" sz="4400" dirty="0" smtClean="0"/>
              <a:t>.</a:t>
            </a:r>
            <a:endParaRPr lang="es-ES_tradn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68116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96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Las matemáticas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/>
              <a:t>La aritmética</a:t>
            </a:r>
          </a:p>
          <a:p>
            <a:r>
              <a:rPr lang="es-ES_tradnl" sz="5400" dirty="0" smtClean="0"/>
              <a:t>El</a:t>
            </a:r>
            <a:r>
              <a:rPr lang="es-ES_tradnl" sz="5400" dirty="0" smtClean="0"/>
              <a:t> </a:t>
            </a:r>
            <a:r>
              <a:rPr lang="es-ES_tradnl" sz="5400" dirty="0" smtClean="0"/>
              <a:t>álgebra</a:t>
            </a:r>
          </a:p>
          <a:p>
            <a:r>
              <a:rPr lang="es-ES_tradnl" sz="5400" dirty="0" smtClean="0"/>
              <a:t>La geometría</a:t>
            </a:r>
          </a:p>
          <a:p>
            <a:r>
              <a:rPr lang="es-ES_tradnl" sz="5400" dirty="0" smtClean="0"/>
              <a:t>El cálculo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81" y="1676400"/>
            <a:ext cx="327867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80" y="4229100"/>
            <a:ext cx="2721119" cy="228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2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Las lenguas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smtClean="0"/>
              <a:t>El español</a:t>
            </a:r>
          </a:p>
          <a:p>
            <a:r>
              <a:rPr lang="es-ES_tradnl" sz="5400" dirty="0" smtClean="0"/>
              <a:t>El inglés</a:t>
            </a:r>
          </a:p>
          <a:p>
            <a:r>
              <a:rPr lang="es-ES_tradnl" sz="5400" dirty="0" smtClean="0"/>
              <a:t>El francés</a:t>
            </a:r>
          </a:p>
          <a:p>
            <a:r>
              <a:rPr lang="es-ES_tradnl" sz="5400" dirty="0" smtClean="0"/>
              <a:t>El alemán</a:t>
            </a:r>
          </a:p>
          <a:p>
            <a:r>
              <a:rPr lang="es-ES_tradnl" sz="5400" dirty="0" smtClean="0"/>
              <a:t>El latín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523">
            <a:off x="6376872" y="386159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443">
            <a:off x="3888773" y="2318849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594">
            <a:off x="6553200" y="1143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1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Las ciencias sociales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/>
              <a:t>La historia</a:t>
            </a:r>
          </a:p>
          <a:p>
            <a:r>
              <a:rPr lang="es-ES_tradnl" sz="5400" dirty="0" smtClean="0"/>
              <a:t>La geografía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615">
            <a:off x="5105400" y="1447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82" y="3039938"/>
            <a:ext cx="1968643" cy="2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865">
            <a:off x="4828498" y="4791904"/>
            <a:ext cx="2286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83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Otras disciplinas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s-ES_tradnl" sz="5400" dirty="0" smtClean="0"/>
              <a:t>La educación física</a:t>
            </a:r>
          </a:p>
          <a:p>
            <a:r>
              <a:rPr lang="es-ES_tradnl" sz="5400" dirty="0" smtClean="0"/>
              <a:t>La música</a:t>
            </a:r>
          </a:p>
          <a:p>
            <a:r>
              <a:rPr lang="es-ES_tradnl" sz="5400" dirty="0" smtClean="0"/>
              <a:t>El arte</a:t>
            </a:r>
          </a:p>
          <a:p>
            <a:r>
              <a:rPr lang="es-ES_tradnl" sz="5400" dirty="0" smtClean="0"/>
              <a:t>La economía doméstica</a:t>
            </a:r>
          </a:p>
          <a:p>
            <a:r>
              <a:rPr lang="es-ES_tradnl" sz="5400" dirty="0" smtClean="0"/>
              <a:t>La informática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915077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14382"/>
            <a:ext cx="1162050" cy="10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40069"/>
            <a:ext cx="842962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51047"/>
            <a:ext cx="1447800" cy="108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35455"/>
            <a:ext cx="93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44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Otras disciplinas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s-ES_tradnl" sz="5400" dirty="0" smtClean="0"/>
              <a:t>La cosmetología</a:t>
            </a:r>
          </a:p>
          <a:p>
            <a:r>
              <a:rPr lang="es-ES_tradnl" sz="5400" dirty="0" smtClean="0"/>
              <a:t>La economía</a:t>
            </a:r>
          </a:p>
          <a:p>
            <a:r>
              <a:rPr lang="es-ES_tradnl" sz="5400" dirty="0" smtClean="0"/>
              <a:t>La clase de negocios  </a:t>
            </a:r>
          </a:p>
          <a:p>
            <a:r>
              <a:rPr lang="es-ES_tradnl" sz="5400" dirty="0" smtClean="0"/>
              <a:t>La clase de salud </a:t>
            </a:r>
          </a:p>
          <a:p>
            <a:r>
              <a:rPr lang="es-ES_tradnl" sz="5400" dirty="0" smtClean="0"/>
              <a:t>La clase de mecanografía  </a:t>
            </a:r>
          </a:p>
          <a:p>
            <a:r>
              <a:rPr lang="es-ES_tradnl" sz="5400" dirty="0" smtClean="0"/>
              <a:t>La clase de moda</a:t>
            </a:r>
          </a:p>
          <a:p>
            <a:r>
              <a:rPr lang="es-ES_tradnl" sz="5400" dirty="0" smtClean="0"/>
              <a:t>La clase de manejo</a:t>
            </a:r>
          </a:p>
          <a:p>
            <a:r>
              <a:rPr lang="es-ES_tradnl" sz="5400" dirty="0" smtClean="0"/>
              <a:t>La clase de baile</a:t>
            </a:r>
          </a:p>
          <a:p>
            <a:r>
              <a:rPr lang="es-ES_tradnl" sz="5400" dirty="0" smtClean="0"/>
              <a:t>La clase de exposición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96654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Una actividad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worksheet</a:t>
            </a:r>
            <a:r>
              <a:rPr lang="es-ES_tradnl" dirty="0" smtClean="0"/>
              <a:t> </a:t>
            </a:r>
            <a:r>
              <a:rPr lang="es-ES_tradnl" dirty="0" err="1" smtClean="0"/>
              <a:t>provided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recreate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schedule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must</a:t>
            </a:r>
            <a:r>
              <a:rPr lang="es-ES_tradnl" dirty="0" smtClean="0"/>
              <a:t> be </a:t>
            </a:r>
            <a:r>
              <a:rPr lang="es-ES_tradnl" dirty="0" err="1" smtClean="0"/>
              <a:t>completed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Leave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back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worksheet</a:t>
            </a:r>
            <a:r>
              <a:rPr lang="es-ES_tradnl" dirty="0" smtClean="0"/>
              <a:t> </a:t>
            </a:r>
            <a:r>
              <a:rPr lang="es-ES_tradnl" dirty="0" err="1" smtClean="0"/>
              <a:t>blank</a:t>
            </a:r>
            <a:r>
              <a:rPr lang="es-ES_tradnl" dirty="0"/>
              <a:t>.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be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side</a:t>
            </a:r>
            <a:r>
              <a:rPr lang="es-ES_tradnl" dirty="0" smtClean="0"/>
              <a:t> </a:t>
            </a:r>
            <a:r>
              <a:rPr lang="es-ES_tradnl" dirty="0" err="1" smtClean="0"/>
              <a:t>tomorrow</a:t>
            </a:r>
            <a:r>
              <a:rPr lang="es-ES_tradnl" dirty="0" smtClean="0"/>
              <a:t> in </a:t>
            </a:r>
            <a:r>
              <a:rPr lang="es-ES_tradnl" dirty="0" err="1" smtClean="0"/>
              <a:t>class</a:t>
            </a:r>
            <a:r>
              <a:rPr lang="es-ES_tradnl" dirty="0" smtClean="0"/>
              <a:t>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664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cita del día</a:t>
            </a:r>
            <a:endParaRPr lang="es-ES_tradnl" dirty="0">
              <a:latin typeface="Gill Sans Ultra Bold Condens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24300" cy="48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99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Hoy es el 13 de noviembre.</a:t>
            </a:r>
            <a:endParaRPr lang="es-ES_tradnl" dirty="0">
              <a:latin typeface="Gill Sans Ultra Bold 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04925"/>
            <a:ext cx="37020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4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El objetivo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6600" dirty="0" err="1" smtClean="0"/>
              <a:t>We</a:t>
            </a:r>
            <a:r>
              <a:rPr lang="es-ES_tradnl" sz="6600" dirty="0" smtClean="0"/>
              <a:t> are </a:t>
            </a:r>
            <a:r>
              <a:rPr lang="es-ES_tradnl" sz="6600" dirty="0" err="1" smtClean="0"/>
              <a:t>learning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to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identify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school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courses</a:t>
            </a:r>
            <a:r>
              <a:rPr lang="es-ES_tradnl" sz="6600" dirty="0" smtClean="0"/>
              <a:t>.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82989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El vocabulario importante</a:t>
            </a:r>
            <a:endParaRPr lang="es-ES_tradnl" dirty="0">
              <a:latin typeface="Gill Sans Ultra Bold Condense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06" y="4370604"/>
            <a:ext cx="194103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64" y="2743199"/>
            <a:ext cx="1834078" cy="151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8965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49" y="5600267"/>
            <a:ext cx="40957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224" y="1447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escuela</a:t>
            </a:r>
            <a:endParaRPr lang="es-ES_tradnl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17727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escuela primaria</a:t>
            </a:r>
            <a:endParaRPr lang="es-ES_tradnl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-21915" y="425767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escuela secundaria</a:t>
            </a:r>
            <a:endParaRPr lang="es-ES_tradnl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9640" y="5834313"/>
            <a:ext cx="367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universidad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31368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El vocabulario importante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224" y="1447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clase</a:t>
            </a:r>
            <a:endParaRPr lang="es-ES_tradnl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5105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El profesor</a:t>
            </a:r>
            <a:endParaRPr lang="es-ES_tradnl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-21915" y="580271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profesora</a:t>
            </a:r>
            <a:endParaRPr lang="es-ES_tradn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70" y="786832"/>
            <a:ext cx="1468629" cy="19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79" y="2878371"/>
            <a:ext cx="1089409" cy="194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03" y="4976678"/>
            <a:ext cx="1368695" cy="178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04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El vocabulario importante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0" y="200794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El alumno</a:t>
            </a:r>
          </a:p>
          <a:p>
            <a:r>
              <a:rPr lang="es-ES_tradnl" sz="3600" dirty="0" smtClean="0"/>
              <a:t>El estudiante</a:t>
            </a:r>
            <a:endParaRPr lang="es-ES_tradnl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351" y="4876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La alumna</a:t>
            </a:r>
          </a:p>
          <a:p>
            <a:r>
              <a:rPr lang="es-ES_tradnl" sz="3600" dirty="0" smtClean="0"/>
              <a:t>La estudiante</a:t>
            </a:r>
            <a:endParaRPr lang="es-ES_tradnl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5389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18" y="1524000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3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Las clases de la escuela</a:t>
            </a:r>
            <a:endParaRPr lang="es-ES_tradnl" dirty="0">
              <a:latin typeface="Gill Sans Ultra Bold Condens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55" y="2043545"/>
            <a:ext cx="4638675" cy="36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7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Las ciencias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/>
              <a:t>La biología </a:t>
            </a:r>
          </a:p>
          <a:p>
            <a:r>
              <a:rPr lang="es-ES_tradnl" sz="5400" dirty="0" smtClean="0"/>
              <a:t>La química</a:t>
            </a:r>
          </a:p>
          <a:p>
            <a:r>
              <a:rPr lang="es-ES_tradnl" sz="5400" dirty="0" smtClean="0"/>
              <a:t>La física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866">
            <a:off x="6842916" y="1523999"/>
            <a:ext cx="16383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1524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2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9672</TotalTime>
  <Words>209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Para hacer ahora</vt:lpstr>
      <vt:lpstr>La cita del día</vt:lpstr>
      <vt:lpstr>Hoy es el 13 de noviembre.</vt:lpstr>
      <vt:lpstr>El objetivo</vt:lpstr>
      <vt:lpstr>El vocabulario importante</vt:lpstr>
      <vt:lpstr>El vocabulario importante</vt:lpstr>
      <vt:lpstr>El vocabulario importante</vt:lpstr>
      <vt:lpstr>Las clases de la escuela</vt:lpstr>
      <vt:lpstr>Las ciencias</vt:lpstr>
      <vt:lpstr>Las matemáticas</vt:lpstr>
      <vt:lpstr>Las lenguas</vt:lpstr>
      <vt:lpstr>Las ciencias sociales</vt:lpstr>
      <vt:lpstr>Otras disciplinas</vt:lpstr>
      <vt:lpstr>Otras disciplinas</vt:lpstr>
      <vt:lpstr>Una actividad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7 de noviembre.</dc:title>
  <dc:creator>Wendy</dc:creator>
  <cp:lastModifiedBy>Wendy</cp:lastModifiedBy>
  <cp:revision>10</cp:revision>
  <dcterms:created xsi:type="dcterms:W3CDTF">2012-10-29T22:41:12Z</dcterms:created>
  <dcterms:modified xsi:type="dcterms:W3CDTF">2012-11-12T16:01:38Z</dcterms:modified>
</cp:coreProperties>
</file>