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090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831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47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482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973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248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5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076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353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288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409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1CA0-4672-4CCE-8754-9F510A8F6BC3}" type="datetimeFigureOut">
              <a:rPr lang="es-ES_tradnl" smtClean="0"/>
              <a:t>14/11/2012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6C34-FB93-46B0-995C-724BDC4C27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081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Para hacer ahora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1)  La clase es pequeña.  No es ________________.</a:t>
            </a:r>
          </a:p>
          <a:p>
            <a:r>
              <a:rPr lang="es-ES_tradnl" dirty="0" smtClean="0"/>
              <a:t>2)  La clase es interesante.  No es ________________.</a:t>
            </a:r>
          </a:p>
          <a:p>
            <a:r>
              <a:rPr lang="es-ES_tradnl" dirty="0" smtClean="0"/>
              <a:t>3)  La clase es difícil.  No es ______________.</a:t>
            </a:r>
          </a:p>
          <a:p>
            <a:r>
              <a:rPr lang="es-ES_tradnl" dirty="0" smtClean="0"/>
              <a:t>4)  Hay muchos alumnos en la clase.  No hay ______________ alumnos en la clase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5)  La clase de historia es _________ interesante.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4843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¿</a:t>
            </a:r>
            <a:r>
              <a:rPr lang="es-ES_tradnl" dirty="0" smtClean="0">
                <a:latin typeface="Kristen ITC" pitchFamily="66" charset="0"/>
              </a:rPr>
              <a:t>Cómo es la clase?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43198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33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¿</a:t>
            </a:r>
            <a:r>
              <a:rPr lang="es-ES_tradnl" dirty="0" smtClean="0">
                <a:latin typeface="Kristen ITC" pitchFamily="66" charset="0"/>
              </a:rPr>
              <a:t>Cómo es la clase?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8362"/>
            <a:ext cx="603660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87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¿</a:t>
            </a:r>
            <a:r>
              <a:rPr lang="es-ES_tradnl" dirty="0" smtClean="0">
                <a:latin typeface="Kristen ITC" pitchFamily="66" charset="0"/>
              </a:rPr>
              <a:t>Cómo es la clase?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4" y="1600200"/>
            <a:ext cx="702763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0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¿</a:t>
            </a:r>
            <a:r>
              <a:rPr lang="es-ES_tradnl" dirty="0" smtClean="0">
                <a:latin typeface="Kristen ITC" pitchFamily="66" charset="0"/>
              </a:rPr>
              <a:t>Hay preguntas?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676400"/>
            <a:ext cx="3158837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7" y="3771900"/>
            <a:ext cx="2971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7" y="1676400"/>
            <a:ext cx="301336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5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Kristen ITC" pitchFamily="66" charset="0"/>
              </a:rPr>
              <a:t>Los números</a:t>
            </a:r>
            <a:br>
              <a:rPr lang="es-ES_tradnl" dirty="0" smtClean="0">
                <a:latin typeface="Kristen ITC" pitchFamily="66" charset="0"/>
              </a:rPr>
            </a:br>
            <a:r>
              <a:rPr lang="es-ES_tradnl" dirty="0" smtClean="0">
                <a:latin typeface="Kristen ITC" pitchFamily="66" charset="0"/>
              </a:rPr>
              <a:t>Un repaso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15000" dirty="0" smtClean="0"/>
              <a:t>0-30</a:t>
            </a:r>
            <a:endParaRPr lang="es-ES_tradnl" sz="15000" dirty="0"/>
          </a:p>
        </p:txBody>
      </p:sp>
    </p:spTree>
    <p:extLst>
      <p:ext uri="{BB962C8B-B14F-4D97-AF65-F5344CB8AC3E}">
        <p14:creationId xmlns:p14="http://schemas.microsoft.com/office/powerpoint/2010/main" val="69111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7200" dirty="0" smtClean="0">
                <a:latin typeface="Kristen ITC" pitchFamily="66" charset="0"/>
              </a:rPr>
              <a:t>31-40</a:t>
            </a:r>
            <a:endParaRPr lang="es-ES_tradnl" sz="72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es-ES_tradnl" sz="4200" dirty="0" smtClean="0"/>
              <a:t>31- treinta y uno</a:t>
            </a:r>
          </a:p>
          <a:p>
            <a:r>
              <a:rPr lang="es-ES_tradnl" sz="4200" dirty="0" smtClean="0"/>
              <a:t>32- treinta y dos</a:t>
            </a:r>
          </a:p>
          <a:p>
            <a:r>
              <a:rPr lang="es-ES_tradnl" sz="4200" dirty="0" smtClean="0"/>
              <a:t>33- treinta y tres</a:t>
            </a:r>
          </a:p>
          <a:p>
            <a:r>
              <a:rPr lang="es-ES_tradnl" sz="4200" dirty="0" smtClean="0"/>
              <a:t>34- treinta y cuatro</a:t>
            </a:r>
          </a:p>
          <a:p>
            <a:r>
              <a:rPr lang="es-ES_tradnl" sz="4200" dirty="0" smtClean="0"/>
              <a:t>35- treinta y cinco</a:t>
            </a:r>
          </a:p>
          <a:p>
            <a:r>
              <a:rPr lang="es-ES_tradnl" sz="4200" dirty="0" smtClean="0"/>
              <a:t>36- treinta y seis</a:t>
            </a:r>
          </a:p>
          <a:p>
            <a:r>
              <a:rPr lang="es-ES_tradnl" sz="4200" dirty="0" smtClean="0"/>
              <a:t>37- treinta y siete</a:t>
            </a:r>
          </a:p>
          <a:p>
            <a:r>
              <a:rPr lang="es-ES_tradnl" sz="4200" dirty="0" smtClean="0"/>
              <a:t>38- treinta y ocho</a:t>
            </a:r>
          </a:p>
          <a:p>
            <a:r>
              <a:rPr lang="es-ES_tradnl" sz="4200" dirty="0" smtClean="0"/>
              <a:t>39- treinta y nueve</a:t>
            </a:r>
          </a:p>
          <a:p>
            <a:r>
              <a:rPr lang="es-ES_tradnl" sz="4200" dirty="0" smtClean="0"/>
              <a:t>40- cuarenta </a:t>
            </a:r>
          </a:p>
          <a:p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1704">
            <a:off x="5943600" y="2667001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9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Los números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30- treinta</a:t>
            </a:r>
          </a:p>
          <a:p>
            <a:r>
              <a:rPr lang="es-ES_tradnl" sz="3600" dirty="0" smtClean="0"/>
              <a:t>40- cuarenta</a:t>
            </a:r>
          </a:p>
          <a:p>
            <a:r>
              <a:rPr lang="es-ES_tradnl" sz="3600" dirty="0" smtClean="0"/>
              <a:t>50- cincuenta</a:t>
            </a:r>
          </a:p>
          <a:p>
            <a:r>
              <a:rPr lang="es-ES_tradnl" sz="3600" dirty="0" smtClean="0"/>
              <a:t>60- sesenta</a:t>
            </a:r>
          </a:p>
          <a:p>
            <a:r>
              <a:rPr lang="es-ES_tradnl" sz="3600" dirty="0" smtClean="0"/>
              <a:t>70- setenta</a:t>
            </a:r>
          </a:p>
          <a:p>
            <a:r>
              <a:rPr lang="es-ES_tradnl" sz="3600" dirty="0" smtClean="0"/>
              <a:t>80- ochenta</a:t>
            </a:r>
          </a:p>
          <a:p>
            <a:r>
              <a:rPr lang="es-ES_tradnl" sz="3600" dirty="0" smtClean="0"/>
              <a:t>90- noventa</a:t>
            </a:r>
          </a:p>
          <a:p>
            <a:r>
              <a:rPr lang="es-ES_tradnl" sz="3600" dirty="0" smtClean="0"/>
              <a:t>100- cien</a:t>
            </a:r>
            <a:endParaRPr lang="es-ES_tradnl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139">
            <a:off x="4603434" y="2601403"/>
            <a:ext cx="3676650" cy="24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Hoy es el 15 de noviembre. </a:t>
            </a:r>
            <a:endParaRPr lang="es-ES_tradnl" dirty="0">
              <a:latin typeface="Kristen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419695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7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La cita del día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4038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9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El objetivo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dirty="0" err="1" smtClean="0"/>
              <a:t>We</a:t>
            </a:r>
            <a:r>
              <a:rPr lang="es-ES_tradnl" sz="4400" dirty="0" smtClean="0"/>
              <a:t> are </a:t>
            </a:r>
            <a:r>
              <a:rPr lang="es-ES_tradnl" sz="4400" dirty="0" err="1" smtClean="0"/>
              <a:t>learning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identify</a:t>
            </a:r>
            <a:r>
              <a:rPr lang="es-ES_tradnl" sz="4400" dirty="0" smtClean="0"/>
              <a:t> and describe </a:t>
            </a:r>
            <a:r>
              <a:rPr lang="es-ES_tradnl" sz="4400" dirty="0" err="1" smtClean="0"/>
              <a:t>school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courses</a:t>
            </a:r>
            <a:r>
              <a:rPr lang="es-ES_tradnl" sz="4400" dirty="0" smtClean="0"/>
              <a:t>.</a:t>
            </a:r>
          </a:p>
          <a:p>
            <a:endParaRPr lang="es-ES_tradnl" sz="4400" dirty="0"/>
          </a:p>
          <a:p>
            <a:r>
              <a:rPr lang="es-ES_tradnl" sz="4400" dirty="0" err="1" smtClean="0"/>
              <a:t>We</a:t>
            </a:r>
            <a:r>
              <a:rPr lang="es-ES_tradnl" sz="4400" dirty="0" smtClean="0"/>
              <a:t> are </a:t>
            </a:r>
            <a:r>
              <a:rPr lang="es-ES_tradnl" sz="4400" dirty="0" err="1" smtClean="0"/>
              <a:t>learning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identify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numbers</a:t>
            </a:r>
            <a:r>
              <a:rPr lang="es-ES_tradnl" sz="4400" dirty="0" smtClean="0"/>
              <a:t> 30-100.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8740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Los cursos de la escuela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Las ciencias</a:t>
            </a:r>
            <a:endParaRPr lang="es-ES_tradnl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/>
              <a:t> </a:t>
            </a:r>
          </a:p>
          <a:p>
            <a:r>
              <a:rPr lang="es-ES_tradnl" sz="6600" dirty="0"/>
              <a:t> </a:t>
            </a:r>
            <a:endParaRPr lang="es-ES_tradnl" sz="6600" dirty="0" smtClean="0"/>
          </a:p>
          <a:p>
            <a:r>
              <a:rPr lang="es-ES_tradnl" sz="6600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Las matemáticas</a:t>
            </a:r>
            <a:endParaRPr lang="es-ES_tradnl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rmAutofit lnSpcReduction="10000"/>
          </a:bodyPr>
          <a:lstStyle/>
          <a:p>
            <a:r>
              <a:rPr lang="es-ES_tradnl" sz="6600" dirty="0"/>
              <a:t> </a:t>
            </a:r>
            <a:endParaRPr lang="es-ES_tradnl" sz="6600" dirty="0" smtClean="0"/>
          </a:p>
          <a:p>
            <a:r>
              <a:rPr lang="es-ES_tradnl" sz="6600" dirty="0"/>
              <a:t> </a:t>
            </a:r>
            <a:endParaRPr lang="es-ES_tradnl" sz="6600" dirty="0" smtClean="0"/>
          </a:p>
          <a:p>
            <a:r>
              <a:rPr lang="es-ES_tradnl" sz="6600" dirty="0"/>
              <a:t> </a:t>
            </a:r>
            <a:endParaRPr lang="es-ES_tradnl" sz="6600" dirty="0" smtClean="0"/>
          </a:p>
          <a:p>
            <a:r>
              <a:rPr lang="es-ES_tradnl" sz="6600" dirty="0"/>
              <a:t> </a:t>
            </a:r>
            <a:r>
              <a:rPr lang="es-ES_tradnl" sz="6600" dirty="0" smtClean="0"/>
              <a:t> </a:t>
            </a:r>
          </a:p>
          <a:p>
            <a:endParaRPr lang="es-ES_tradnl" sz="6600" dirty="0" smtClean="0"/>
          </a:p>
          <a:p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134137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Los cursos de la escuela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Las lenguas</a:t>
            </a:r>
            <a:endParaRPr lang="es-ES_tradnl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s-ES_tradnl" sz="6600" dirty="0" smtClean="0"/>
              <a:t> </a:t>
            </a:r>
          </a:p>
          <a:p>
            <a:r>
              <a:rPr lang="es-ES_tradnl" sz="6600" dirty="0"/>
              <a:t> </a:t>
            </a:r>
            <a:endParaRPr lang="es-ES_tradnl" sz="6600" dirty="0" smtClean="0"/>
          </a:p>
          <a:p>
            <a:r>
              <a:rPr lang="es-ES_tradnl" sz="6600" dirty="0"/>
              <a:t> </a:t>
            </a:r>
            <a:r>
              <a:rPr lang="es-ES_tradnl" sz="6600" dirty="0" smtClean="0"/>
              <a:t> </a:t>
            </a:r>
          </a:p>
          <a:p>
            <a:r>
              <a:rPr lang="es-ES_tradnl" sz="6600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498975" cy="979487"/>
          </a:xfrm>
        </p:spPr>
        <p:txBody>
          <a:bodyPr>
            <a:noAutofit/>
          </a:bodyPr>
          <a:lstStyle/>
          <a:p>
            <a:pPr algn="ctr"/>
            <a:r>
              <a:rPr lang="es-ES_tradnl" sz="4400" dirty="0" smtClean="0"/>
              <a:t>Las ciencias sociales</a:t>
            </a:r>
            <a:endParaRPr lang="es-ES_tradnl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819400"/>
            <a:ext cx="4041775" cy="4683125"/>
          </a:xfrm>
        </p:spPr>
        <p:txBody>
          <a:bodyPr>
            <a:normAutofit/>
          </a:bodyPr>
          <a:lstStyle/>
          <a:p>
            <a:r>
              <a:rPr lang="es-ES_tradnl" sz="6600" dirty="0"/>
              <a:t> </a:t>
            </a:r>
            <a:endParaRPr lang="es-ES_tradnl" sz="6600" dirty="0" smtClean="0"/>
          </a:p>
          <a:p>
            <a:r>
              <a:rPr lang="es-ES_tradnl" sz="6600" dirty="0"/>
              <a:t> </a:t>
            </a:r>
            <a:endParaRPr lang="es-ES_tradnl" sz="6600" dirty="0" smtClean="0"/>
          </a:p>
          <a:p>
            <a:pPr marL="0" indent="0">
              <a:buNone/>
            </a:pPr>
            <a:r>
              <a:rPr lang="es-ES_tradnl" sz="6600" dirty="0" smtClean="0"/>
              <a:t>  </a:t>
            </a:r>
          </a:p>
          <a:p>
            <a:endParaRPr lang="es-ES_tradnl" sz="6600" dirty="0" smtClean="0"/>
          </a:p>
          <a:p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133792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Kristen ITC" pitchFamily="66" charset="0"/>
              </a:rPr>
              <a:t>Otras disciplinas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s-ES_tradnl" sz="6000" dirty="0" smtClean="0"/>
              <a:t>  </a:t>
            </a:r>
          </a:p>
          <a:p>
            <a:r>
              <a:rPr lang="es-ES_tradnl" sz="6000" dirty="0"/>
              <a:t> </a:t>
            </a:r>
            <a:endParaRPr lang="es-ES_tradnl" sz="6000" dirty="0" smtClean="0"/>
          </a:p>
          <a:p>
            <a:r>
              <a:rPr lang="es-ES_tradnl" sz="6000" dirty="0"/>
              <a:t> </a:t>
            </a:r>
            <a:endParaRPr lang="es-ES_tradnl" sz="6000" dirty="0" smtClean="0"/>
          </a:p>
          <a:p>
            <a:r>
              <a:rPr lang="es-ES_tradnl" sz="6000" dirty="0"/>
              <a:t> </a:t>
            </a:r>
            <a:endParaRPr lang="es-ES_tradnl" sz="6000" dirty="0" smtClean="0"/>
          </a:p>
          <a:p>
            <a:r>
              <a:rPr lang="es-ES_tradnl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00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Kristen ITC" pitchFamily="66" charset="0"/>
              </a:rPr>
              <a:t>¿</a:t>
            </a:r>
            <a:r>
              <a:rPr lang="es-ES_tradnl" dirty="0" smtClean="0">
                <a:latin typeface="Kristen ITC" pitchFamily="66" charset="0"/>
              </a:rPr>
              <a:t>Cómo es la clase de historia?</a:t>
            </a:r>
            <a:endParaRPr lang="es-ES_tradnl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1) </a:t>
            </a:r>
            <a:r>
              <a:rPr lang="en-US" dirty="0"/>
              <a:t>¿</a:t>
            </a:r>
            <a:r>
              <a:rPr lang="es-ES_tradnl" dirty="0" smtClean="0"/>
              <a:t>Es la historia un curso difícil o fácil?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2) </a:t>
            </a:r>
            <a:r>
              <a:rPr lang="en-US" dirty="0"/>
              <a:t>¿</a:t>
            </a:r>
            <a:r>
              <a:rPr lang="es-ES_tradnl" dirty="0" smtClean="0"/>
              <a:t>Es grande o pequeña la clase de historia?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3) </a:t>
            </a:r>
            <a:r>
              <a:rPr lang="en-US" dirty="0"/>
              <a:t>¿</a:t>
            </a:r>
            <a:r>
              <a:rPr lang="es-ES_tradnl" dirty="0" smtClean="0"/>
              <a:t>Hay muchos o pocos alumnos en la clase?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4) </a:t>
            </a:r>
            <a:r>
              <a:rPr lang="en-US" dirty="0"/>
              <a:t>¿</a:t>
            </a:r>
            <a:r>
              <a:rPr lang="es-ES_tradnl" dirty="0" smtClean="0"/>
              <a:t>Quién es el profesor o la profesora de historia?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5) </a:t>
            </a:r>
            <a:r>
              <a:rPr lang="en-US" dirty="0"/>
              <a:t>¿</a:t>
            </a:r>
            <a:r>
              <a:rPr lang="es-ES_tradnl" dirty="0" smtClean="0"/>
              <a:t>Es una clase interesante o aburrida?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5722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itchFamily="66" charset="0"/>
              </a:rPr>
              <a:t>¿</a:t>
            </a:r>
            <a:r>
              <a:rPr lang="es-ES_tradnl" dirty="0" smtClean="0">
                <a:latin typeface="Kristen ITC" pitchFamily="66" charset="0"/>
              </a:rPr>
              <a:t>Cómo es la clase?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828800"/>
            <a:ext cx="63817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0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286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Para hacer ahora</vt:lpstr>
      <vt:lpstr>Hoy es el 15 de noviembre. </vt:lpstr>
      <vt:lpstr>La cita del día</vt:lpstr>
      <vt:lpstr>El objetivo</vt:lpstr>
      <vt:lpstr>Los cursos de la escuela</vt:lpstr>
      <vt:lpstr>Los cursos de la escuela</vt:lpstr>
      <vt:lpstr>Otras disciplinas</vt:lpstr>
      <vt:lpstr>¿Cómo es la clase de historia?</vt:lpstr>
      <vt:lpstr>¿Cómo es la clase?</vt:lpstr>
      <vt:lpstr>¿Cómo es la clase?</vt:lpstr>
      <vt:lpstr>¿Cómo es la clase?</vt:lpstr>
      <vt:lpstr>¿Cómo es la clase?</vt:lpstr>
      <vt:lpstr>¿Hay preguntas?</vt:lpstr>
      <vt:lpstr>Los números Un repaso</vt:lpstr>
      <vt:lpstr>31-40</vt:lpstr>
      <vt:lpstr>Los números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15 de noviembre.</dc:title>
  <dc:creator>Wendy</dc:creator>
  <cp:lastModifiedBy>Wendy</cp:lastModifiedBy>
  <cp:revision>7</cp:revision>
  <dcterms:created xsi:type="dcterms:W3CDTF">2012-11-05T17:42:01Z</dcterms:created>
  <dcterms:modified xsi:type="dcterms:W3CDTF">2012-11-15T00:07:08Z</dcterms:modified>
</cp:coreProperties>
</file>