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821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3928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589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142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364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13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9395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825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512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569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362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112A-33B5-400A-A8C2-FE7F31ED1012}" type="datetimeFigureOut">
              <a:rPr lang="es-ES_tradnl" smtClean="0"/>
              <a:t>15/11/2012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0786-6F3E-4BDE-A720-1E5DB89F813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873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Gulim" pitchFamily="34" charset="-127"/>
                <a:ea typeface="Gulim" pitchFamily="34" charset="-127"/>
              </a:rPr>
              <a:t>Para hacer ahora</a:t>
            </a:r>
            <a:br>
              <a:rPr lang="es-ES_tradnl" dirty="0" smtClean="0">
                <a:latin typeface="Gulim" pitchFamily="34" charset="-127"/>
                <a:ea typeface="Gulim" pitchFamily="34" charset="-127"/>
              </a:rPr>
            </a:br>
            <a:r>
              <a:rPr lang="es-ES_tradnl" dirty="0" smtClean="0">
                <a:latin typeface="Gulim" pitchFamily="34" charset="-127"/>
                <a:ea typeface="Gulim" pitchFamily="34" charset="-127"/>
              </a:rPr>
              <a:t>Identifiquen los números</a:t>
            </a:r>
            <a:endParaRPr lang="es-ES_tradnl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ES_tradnl" dirty="0" smtClean="0"/>
              <a:t>1)  64 </a:t>
            </a:r>
            <a:r>
              <a:rPr lang="es-ES_tradnl" dirty="0" smtClean="0">
                <a:sym typeface="Wingdings" pitchFamily="2" charset="2"/>
              </a:rPr>
              <a:t></a:t>
            </a:r>
          </a:p>
          <a:p>
            <a:pPr>
              <a:lnSpc>
                <a:spcPct val="150000"/>
              </a:lnSpc>
            </a:pPr>
            <a:r>
              <a:rPr lang="es-ES_tradnl" dirty="0" smtClean="0">
                <a:sym typeface="Wingdings" pitchFamily="2" charset="2"/>
              </a:rPr>
              <a:t>2)  78 </a:t>
            </a:r>
          </a:p>
          <a:p>
            <a:pPr>
              <a:lnSpc>
                <a:spcPct val="150000"/>
              </a:lnSpc>
            </a:pPr>
            <a:r>
              <a:rPr lang="es-ES_tradnl" dirty="0" smtClean="0">
                <a:sym typeface="Wingdings" pitchFamily="2" charset="2"/>
              </a:rPr>
              <a:t>3)  52 </a:t>
            </a:r>
          </a:p>
          <a:p>
            <a:pPr>
              <a:lnSpc>
                <a:spcPct val="150000"/>
              </a:lnSpc>
            </a:pPr>
            <a:r>
              <a:rPr lang="es-ES_tradnl" dirty="0" smtClean="0">
                <a:sym typeface="Wingdings" pitchFamily="2" charset="2"/>
              </a:rPr>
              <a:t>4)  39 </a:t>
            </a:r>
          </a:p>
          <a:p>
            <a:pPr>
              <a:lnSpc>
                <a:spcPct val="150000"/>
              </a:lnSpc>
            </a:pPr>
            <a:r>
              <a:rPr lang="es-ES_tradnl" dirty="0" smtClean="0">
                <a:sym typeface="Wingdings" pitchFamily="2" charset="2"/>
              </a:rPr>
              <a:t>5)  91 </a:t>
            </a:r>
          </a:p>
          <a:p>
            <a:pPr>
              <a:lnSpc>
                <a:spcPct val="150000"/>
              </a:lnSpc>
            </a:pPr>
            <a:r>
              <a:rPr lang="es-ES_tradnl" dirty="0" smtClean="0">
                <a:sym typeface="Wingdings" pitchFamily="2" charset="2"/>
              </a:rPr>
              <a:t>6)  43 </a:t>
            </a:r>
          </a:p>
          <a:p>
            <a:pPr>
              <a:lnSpc>
                <a:spcPct val="150000"/>
              </a:lnSpc>
            </a:pPr>
            <a:r>
              <a:rPr lang="es-ES_tradnl" dirty="0" smtClean="0">
                <a:sym typeface="Wingdings" pitchFamily="2" charset="2"/>
              </a:rPr>
              <a:t>7)  85 </a:t>
            </a:r>
            <a:endParaRPr lang="es-ES_trad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726" y="2791691"/>
            <a:ext cx="3117043" cy="202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85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0000" dirty="0" smtClean="0"/>
              <a:t>81</a:t>
            </a:r>
            <a:endParaRPr lang="es-ES_tradnl" sz="20000" dirty="0"/>
          </a:p>
        </p:txBody>
      </p:sp>
    </p:spTree>
    <p:extLst>
      <p:ext uri="{BB962C8B-B14F-4D97-AF65-F5344CB8AC3E}">
        <p14:creationId xmlns:p14="http://schemas.microsoft.com/office/powerpoint/2010/main" val="3624781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0000" dirty="0" smtClean="0"/>
              <a:t>62</a:t>
            </a:r>
            <a:endParaRPr lang="es-ES_tradnl" sz="20000" dirty="0"/>
          </a:p>
        </p:txBody>
      </p:sp>
    </p:spTree>
    <p:extLst>
      <p:ext uri="{BB962C8B-B14F-4D97-AF65-F5344CB8AC3E}">
        <p14:creationId xmlns:p14="http://schemas.microsoft.com/office/powerpoint/2010/main" val="3624781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0000" dirty="0" smtClean="0"/>
              <a:t>77</a:t>
            </a:r>
            <a:endParaRPr lang="es-ES_tradnl" sz="20000" dirty="0"/>
          </a:p>
        </p:txBody>
      </p:sp>
    </p:spTree>
    <p:extLst>
      <p:ext uri="{BB962C8B-B14F-4D97-AF65-F5344CB8AC3E}">
        <p14:creationId xmlns:p14="http://schemas.microsoft.com/office/powerpoint/2010/main" val="3624781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0000" dirty="0" smtClean="0"/>
              <a:t>Noventa y dos</a:t>
            </a:r>
            <a:endParaRPr lang="es-ES_tradnl" sz="10000" dirty="0"/>
          </a:p>
        </p:txBody>
      </p:sp>
    </p:spTree>
    <p:extLst>
      <p:ext uri="{BB962C8B-B14F-4D97-AF65-F5344CB8AC3E}">
        <p14:creationId xmlns:p14="http://schemas.microsoft.com/office/powerpoint/2010/main" val="3624781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0000" dirty="0" smtClean="0"/>
              <a:t>Sesenta y nueve</a:t>
            </a:r>
            <a:endParaRPr lang="es-ES_tradnl" sz="10000" dirty="0"/>
          </a:p>
        </p:txBody>
      </p:sp>
    </p:spTree>
    <p:extLst>
      <p:ext uri="{BB962C8B-B14F-4D97-AF65-F5344CB8AC3E}">
        <p14:creationId xmlns:p14="http://schemas.microsoft.com/office/powerpoint/2010/main" val="4170802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0000" dirty="0" smtClean="0"/>
              <a:t>Cincuenta y tres</a:t>
            </a:r>
            <a:endParaRPr lang="es-ES_tradnl" sz="10000" dirty="0"/>
          </a:p>
        </p:txBody>
      </p:sp>
    </p:spTree>
    <p:extLst>
      <p:ext uri="{BB962C8B-B14F-4D97-AF65-F5344CB8AC3E}">
        <p14:creationId xmlns:p14="http://schemas.microsoft.com/office/powerpoint/2010/main" val="521409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0000" dirty="0" smtClean="0"/>
              <a:t>Ochenta y uno</a:t>
            </a:r>
            <a:endParaRPr lang="es-ES_tradnl" sz="10000" dirty="0"/>
          </a:p>
        </p:txBody>
      </p:sp>
    </p:spTree>
    <p:extLst>
      <p:ext uri="{BB962C8B-B14F-4D97-AF65-F5344CB8AC3E}">
        <p14:creationId xmlns:p14="http://schemas.microsoft.com/office/powerpoint/2010/main" val="521409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0000" dirty="0" smtClean="0"/>
              <a:t>Setenta y cuatro</a:t>
            </a:r>
            <a:endParaRPr lang="es-ES_tradnl" sz="10000" dirty="0"/>
          </a:p>
        </p:txBody>
      </p:sp>
    </p:spTree>
    <p:extLst>
      <p:ext uri="{BB962C8B-B14F-4D97-AF65-F5344CB8AC3E}">
        <p14:creationId xmlns:p14="http://schemas.microsoft.com/office/powerpoint/2010/main" val="521409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0000" dirty="0" smtClean="0"/>
              <a:t>Treinta y ocho</a:t>
            </a:r>
            <a:endParaRPr lang="es-ES_tradnl" sz="10000" dirty="0"/>
          </a:p>
        </p:txBody>
      </p:sp>
    </p:spTree>
    <p:extLst>
      <p:ext uri="{BB962C8B-B14F-4D97-AF65-F5344CB8AC3E}">
        <p14:creationId xmlns:p14="http://schemas.microsoft.com/office/powerpoint/2010/main" val="521409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0000" dirty="0" smtClean="0"/>
              <a:t>Noventa y seis</a:t>
            </a:r>
            <a:endParaRPr lang="es-ES_tradnl" sz="10000" dirty="0"/>
          </a:p>
        </p:txBody>
      </p:sp>
    </p:spTree>
    <p:extLst>
      <p:ext uri="{BB962C8B-B14F-4D97-AF65-F5344CB8AC3E}">
        <p14:creationId xmlns:p14="http://schemas.microsoft.com/office/powerpoint/2010/main" val="52140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143" y="-152400"/>
            <a:ext cx="7772400" cy="1470025"/>
          </a:xfrm>
        </p:spPr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Hoy es el 16 de noviembre.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56936"/>
            <a:ext cx="3824287" cy="593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812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La pruebita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4533900" cy="480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727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Una actividad en parejas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receive</a:t>
            </a:r>
            <a:r>
              <a:rPr lang="es-ES_tradnl" dirty="0" smtClean="0"/>
              <a:t> a “</a:t>
            </a:r>
            <a:r>
              <a:rPr lang="es-ES_tradnl" dirty="0" err="1" smtClean="0"/>
              <a:t>picture</a:t>
            </a:r>
            <a:r>
              <a:rPr lang="es-ES_tradnl" dirty="0" smtClean="0"/>
              <a:t> </a:t>
            </a:r>
            <a:r>
              <a:rPr lang="es-ES_tradnl" dirty="0" err="1" smtClean="0"/>
              <a:t>finder</a:t>
            </a:r>
            <a:r>
              <a:rPr lang="es-ES_tradnl" dirty="0" smtClean="0"/>
              <a:t>” </a:t>
            </a:r>
            <a:r>
              <a:rPr lang="es-ES_tradnl" dirty="0" err="1" smtClean="0"/>
              <a:t>worksheet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use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partner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On</a:t>
            </a:r>
            <a:r>
              <a:rPr lang="es-ES_tradnl" dirty="0" smtClean="0"/>
              <a:t> a </a:t>
            </a:r>
            <a:r>
              <a:rPr lang="es-ES_tradnl" dirty="0" err="1" smtClean="0"/>
              <a:t>seperate</a:t>
            </a:r>
            <a:r>
              <a:rPr lang="es-ES_tradnl" dirty="0" smtClean="0"/>
              <a:t> </a:t>
            </a:r>
            <a:r>
              <a:rPr lang="es-ES_tradnl" dirty="0" err="1" smtClean="0"/>
              <a:t>sheet</a:t>
            </a:r>
            <a:r>
              <a:rPr lang="es-ES_tradnl" dirty="0" smtClean="0"/>
              <a:t> of </a:t>
            </a:r>
            <a:r>
              <a:rPr lang="es-ES_tradnl" dirty="0" err="1" smtClean="0"/>
              <a:t>paper</a:t>
            </a:r>
            <a:r>
              <a:rPr lang="es-ES_tradnl" dirty="0" smtClean="0"/>
              <a:t>,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receive</a:t>
            </a:r>
            <a:r>
              <a:rPr lang="es-ES_tradnl" dirty="0" smtClean="0"/>
              <a:t> a </a:t>
            </a:r>
            <a:r>
              <a:rPr lang="es-ES_tradnl" dirty="0" err="1" smtClean="0"/>
              <a:t>list</a:t>
            </a:r>
            <a:r>
              <a:rPr lang="es-ES_tradnl" dirty="0" smtClean="0"/>
              <a:t> of </a:t>
            </a:r>
            <a:r>
              <a:rPr lang="es-ES_tradnl" dirty="0" err="1" smtClean="0"/>
              <a:t>items</a:t>
            </a:r>
            <a:r>
              <a:rPr lang="es-ES_tradnl" dirty="0" smtClean="0"/>
              <a:t> and a </a:t>
            </a:r>
            <a:r>
              <a:rPr lang="es-ES_tradnl" dirty="0" err="1" smtClean="0"/>
              <a:t>corresponding</a:t>
            </a:r>
            <a:r>
              <a:rPr lang="es-ES_tradnl" dirty="0" smtClean="0"/>
              <a:t> </a:t>
            </a:r>
            <a:r>
              <a:rPr lang="es-ES_tradnl" dirty="0" err="1" smtClean="0"/>
              <a:t>math</a:t>
            </a:r>
            <a:r>
              <a:rPr lang="es-ES_tradnl" dirty="0" smtClean="0"/>
              <a:t> </a:t>
            </a:r>
            <a:r>
              <a:rPr lang="es-ES_tradnl" dirty="0" err="1" smtClean="0"/>
              <a:t>problem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First</a:t>
            </a:r>
            <a:r>
              <a:rPr lang="es-ES_tradnl" dirty="0" smtClean="0"/>
              <a:t>, </a:t>
            </a:r>
            <a:r>
              <a:rPr lang="es-ES_tradnl" dirty="0" err="1" smtClean="0"/>
              <a:t>count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number</a:t>
            </a:r>
            <a:r>
              <a:rPr lang="es-ES_tradnl" dirty="0" smtClean="0"/>
              <a:t> of </a:t>
            </a:r>
            <a:r>
              <a:rPr lang="es-ES_tradnl" dirty="0" err="1" smtClean="0"/>
              <a:t>photos</a:t>
            </a:r>
            <a:r>
              <a:rPr lang="es-ES_tradnl" dirty="0" smtClean="0"/>
              <a:t> </a:t>
            </a:r>
            <a:r>
              <a:rPr lang="es-ES_tradnl" dirty="0" err="1" smtClean="0"/>
              <a:t>displaying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first</a:t>
            </a:r>
            <a:r>
              <a:rPr lang="es-ES_tradnl" dirty="0" smtClean="0"/>
              <a:t> </a:t>
            </a:r>
            <a:r>
              <a:rPr lang="es-ES_tradnl" dirty="0" err="1" smtClean="0"/>
              <a:t>item</a:t>
            </a:r>
            <a:r>
              <a:rPr lang="es-ES_tradnl" dirty="0" smtClean="0"/>
              <a:t>.  </a:t>
            </a:r>
            <a:r>
              <a:rPr lang="es-ES_tradnl" dirty="0" err="1" smtClean="0"/>
              <a:t>Then</a:t>
            </a:r>
            <a:r>
              <a:rPr lang="es-ES_tradnl" dirty="0" smtClean="0"/>
              <a:t>, use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number</a:t>
            </a:r>
            <a:r>
              <a:rPr lang="es-ES_tradnl" dirty="0" smtClean="0"/>
              <a:t> as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starting</a:t>
            </a:r>
            <a:r>
              <a:rPr lang="es-ES_tradnl" dirty="0" smtClean="0"/>
              <a:t> </a:t>
            </a:r>
            <a:r>
              <a:rPr lang="es-ES_tradnl" dirty="0" err="1" smtClean="0"/>
              <a:t>point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math</a:t>
            </a:r>
            <a:r>
              <a:rPr lang="es-ES_tradnl" dirty="0" smtClean="0"/>
              <a:t> </a:t>
            </a:r>
            <a:r>
              <a:rPr lang="es-ES_tradnl" dirty="0" err="1" smtClean="0"/>
              <a:t>problem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smtClean="0"/>
              <a:t>Once </a:t>
            </a:r>
            <a:r>
              <a:rPr lang="es-ES_tradnl" dirty="0" err="1" smtClean="0"/>
              <a:t>you</a:t>
            </a:r>
            <a:r>
              <a:rPr lang="es-ES_tradnl" dirty="0" smtClean="0"/>
              <a:t> record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answer</a:t>
            </a:r>
            <a:r>
              <a:rPr lang="es-ES_tradnl" dirty="0" smtClean="0"/>
              <a:t>, </a:t>
            </a:r>
            <a:r>
              <a:rPr lang="es-ES_tradnl" dirty="0" err="1" smtClean="0"/>
              <a:t>move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next</a:t>
            </a:r>
            <a:r>
              <a:rPr lang="es-ES_tradnl" dirty="0" smtClean="0"/>
              <a:t> </a:t>
            </a:r>
            <a:r>
              <a:rPr lang="es-ES_tradnl" dirty="0" err="1" smtClean="0"/>
              <a:t>problem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20 minutes </a:t>
            </a:r>
            <a:r>
              <a:rPr lang="es-ES_tradnl" dirty="0" err="1" smtClean="0"/>
              <a:t>to</a:t>
            </a:r>
            <a:r>
              <a:rPr lang="es-ES_tradnl" dirty="0" smtClean="0"/>
              <a:t> complete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activity</a:t>
            </a:r>
            <a:r>
              <a:rPr lang="es-ES_tradnl" dirty="0" smtClean="0"/>
              <a:t>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3787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La cita del día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66900"/>
            <a:ext cx="5841613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49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El objetivo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sz="8800" dirty="0" err="1" smtClean="0"/>
              <a:t>We</a:t>
            </a:r>
            <a:r>
              <a:rPr lang="es-ES_tradnl" sz="8800" dirty="0" smtClean="0"/>
              <a:t> are </a:t>
            </a:r>
            <a:r>
              <a:rPr lang="es-ES_tradnl" sz="8800" dirty="0" err="1" smtClean="0"/>
              <a:t>learning</a:t>
            </a:r>
            <a:r>
              <a:rPr lang="es-ES_tradnl" sz="8800" dirty="0" smtClean="0"/>
              <a:t> </a:t>
            </a:r>
            <a:r>
              <a:rPr lang="es-ES_tradnl" sz="8800" dirty="0" err="1" smtClean="0"/>
              <a:t>to</a:t>
            </a:r>
            <a:r>
              <a:rPr lang="es-ES_tradnl" sz="8800" dirty="0" smtClean="0"/>
              <a:t> </a:t>
            </a:r>
            <a:r>
              <a:rPr lang="es-ES_tradnl" sz="8800" dirty="0" err="1" smtClean="0"/>
              <a:t>identify</a:t>
            </a:r>
            <a:r>
              <a:rPr lang="es-ES_tradnl" sz="8800" dirty="0" smtClean="0"/>
              <a:t> and use </a:t>
            </a:r>
            <a:r>
              <a:rPr lang="es-ES_tradnl" sz="8800" dirty="0" err="1" smtClean="0"/>
              <a:t>numbers</a:t>
            </a:r>
            <a:r>
              <a:rPr lang="es-ES_tradnl" sz="8800" dirty="0" smtClean="0"/>
              <a:t> 0-100.</a:t>
            </a:r>
            <a:endParaRPr lang="es-ES_tradnl" sz="8800" dirty="0"/>
          </a:p>
        </p:txBody>
      </p:sp>
    </p:spTree>
    <p:extLst>
      <p:ext uri="{BB962C8B-B14F-4D97-AF65-F5344CB8AC3E}">
        <p14:creationId xmlns:p14="http://schemas.microsoft.com/office/powerpoint/2010/main" val="426944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Un repaso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</a:t>
            </a:r>
            <a:r>
              <a:rPr lang="es-ES_tradnl" dirty="0" err="1" smtClean="0"/>
              <a:t>slides</a:t>
            </a:r>
            <a:r>
              <a:rPr lang="es-ES_tradnl" dirty="0" smtClean="0"/>
              <a:t>, a </a:t>
            </a:r>
            <a:r>
              <a:rPr lang="es-ES_tradnl" dirty="0" err="1" smtClean="0"/>
              <a:t>number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presented</a:t>
            </a:r>
            <a:r>
              <a:rPr lang="es-ES_tradnl" dirty="0" smtClean="0"/>
              <a:t> in </a:t>
            </a:r>
            <a:r>
              <a:rPr lang="es-ES_tradnl" dirty="0" err="1" smtClean="0"/>
              <a:t>word</a:t>
            </a:r>
            <a:r>
              <a:rPr lang="es-ES_tradnl" dirty="0" smtClean="0"/>
              <a:t> </a:t>
            </a:r>
            <a:r>
              <a:rPr lang="es-ES_tradnl" dirty="0" err="1" smtClean="0"/>
              <a:t>form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in </a:t>
            </a:r>
            <a:r>
              <a:rPr lang="es-ES_tradnl" dirty="0" err="1" smtClean="0"/>
              <a:t>numerical</a:t>
            </a:r>
            <a:r>
              <a:rPr lang="es-ES_tradnl" dirty="0" smtClean="0"/>
              <a:t> </a:t>
            </a:r>
            <a:r>
              <a:rPr lang="es-ES_tradnl" dirty="0" err="1" smtClean="0"/>
              <a:t>form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can </a:t>
            </a:r>
            <a:r>
              <a:rPr lang="es-ES_tradnl" dirty="0" err="1" smtClean="0"/>
              <a:t>identify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number</a:t>
            </a:r>
            <a:r>
              <a:rPr lang="es-ES_tradnl" dirty="0" smtClean="0"/>
              <a:t>, </a:t>
            </a:r>
            <a:r>
              <a:rPr lang="es-ES_tradnl" dirty="0" err="1" smtClean="0"/>
              <a:t>please</a:t>
            </a:r>
            <a:r>
              <a:rPr lang="es-ES_tradnl" dirty="0" smtClean="0"/>
              <a:t> </a:t>
            </a:r>
            <a:r>
              <a:rPr lang="es-ES_tradnl" dirty="0" err="1" smtClean="0"/>
              <a:t>raise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hand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n-US" dirty="0"/>
              <a:t>¿</a:t>
            </a:r>
            <a:r>
              <a:rPr lang="es-ES_tradnl" dirty="0" smtClean="0"/>
              <a:t>Listos?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7372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0000" dirty="0" smtClean="0"/>
              <a:t>94</a:t>
            </a:r>
            <a:endParaRPr lang="es-ES_tradnl" sz="20000" dirty="0"/>
          </a:p>
        </p:txBody>
      </p:sp>
    </p:spTree>
    <p:extLst>
      <p:ext uri="{BB962C8B-B14F-4D97-AF65-F5344CB8AC3E}">
        <p14:creationId xmlns:p14="http://schemas.microsoft.com/office/powerpoint/2010/main" val="9311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0000" dirty="0" smtClean="0"/>
              <a:t>36</a:t>
            </a:r>
            <a:endParaRPr lang="es-ES_tradnl" sz="20000" dirty="0"/>
          </a:p>
        </p:txBody>
      </p:sp>
    </p:spTree>
    <p:extLst>
      <p:ext uri="{BB962C8B-B14F-4D97-AF65-F5344CB8AC3E}">
        <p14:creationId xmlns:p14="http://schemas.microsoft.com/office/powerpoint/2010/main" val="362478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0000" dirty="0" smtClean="0"/>
              <a:t>48</a:t>
            </a:r>
            <a:endParaRPr lang="es-ES_tradnl" sz="20000" dirty="0"/>
          </a:p>
        </p:txBody>
      </p:sp>
    </p:spTree>
    <p:extLst>
      <p:ext uri="{BB962C8B-B14F-4D97-AF65-F5344CB8AC3E}">
        <p14:creationId xmlns:p14="http://schemas.microsoft.com/office/powerpoint/2010/main" val="362478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ulimChe" pitchFamily="49" charset="-127"/>
                <a:ea typeface="GulimChe" pitchFamily="49" charset="-127"/>
              </a:rPr>
              <a:t>Los números</a:t>
            </a:r>
            <a:endParaRPr lang="es-ES_tradnl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0000" dirty="0" smtClean="0"/>
              <a:t>55</a:t>
            </a:r>
            <a:endParaRPr lang="es-ES_tradnl" sz="20000" dirty="0"/>
          </a:p>
        </p:txBody>
      </p:sp>
    </p:spTree>
    <p:extLst>
      <p:ext uri="{BB962C8B-B14F-4D97-AF65-F5344CB8AC3E}">
        <p14:creationId xmlns:p14="http://schemas.microsoft.com/office/powerpoint/2010/main" val="362478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234</Words>
  <Application>Microsoft Office PowerPoint</Application>
  <PresentationFormat>On-screen Show (4:3)</PresentationFormat>
  <Paragraphs>57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Para hacer ahora Identifiquen los números</vt:lpstr>
      <vt:lpstr>Hoy es el 16 de noviembre.</vt:lpstr>
      <vt:lpstr>La cita del día</vt:lpstr>
      <vt:lpstr>El objetivo</vt:lpstr>
      <vt:lpstr>Un repaso</vt:lpstr>
      <vt:lpstr>Los números</vt:lpstr>
      <vt:lpstr>Los números</vt:lpstr>
      <vt:lpstr>Los números</vt:lpstr>
      <vt:lpstr>Los números</vt:lpstr>
      <vt:lpstr>Los números</vt:lpstr>
      <vt:lpstr>Los números</vt:lpstr>
      <vt:lpstr>Los números</vt:lpstr>
      <vt:lpstr>Los números</vt:lpstr>
      <vt:lpstr>Los números</vt:lpstr>
      <vt:lpstr>Los números</vt:lpstr>
      <vt:lpstr>Los números</vt:lpstr>
      <vt:lpstr>Los números</vt:lpstr>
      <vt:lpstr>Los números</vt:lpstr>
      <vt:lpstr>Los números</vt:lpstr>
      <vt:lpstr>La pruebita</vt:lpstr>
      <vt:lpstr>Una actividad en parejas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es el 16 de noviembre.</dc:title>
  <dc:creator>Wendy</dc:creator>
  <cp:lastModifiedBy>Wendy</cp:lastModifiedBy>
  <cp:revision>7</cp:revision>
  <dcterms:created xsi:type="dcterms:W3CDTF">2012-11-05T19:38:38Z</dcterms:created>
  <dcterms:modified xsi:type="dcterms:W3CDTF">2012-11-15T23:03:12Z</dcterms:modified>
</cp:coreProperties>
</file>