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70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32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586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055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623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78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73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36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2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14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FA77-D5C0-4CD7-869F-4757E135E363}" type="datetimeFigureOut">
              <a:rPr lang="es-ES_tradnl" smtClean="0"/>
              <a:t>18/11/2012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2308-34F7-4688-882E-27EABD6B2F7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6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Para hacer ahora</a:t>
            </a:r>
            <a:endParaRPr lang="es-ES_tradnl" dirty="0">
              <a:latin typeface="Huxta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Make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nouns</a:t>
            </a:r>
            <a:r>
              <a:rPr lang="es-ES_tradnl" dirty="0" smtClean="0"/>
              <a:t> plural:</a:t>
            </a:r>
          </a:p>
          <a:p>
            <a:pPr lvl="1"/>
            <a:r>
              <a:rPr lang="es-ES_tradnl" sz="3200" dirty="0" smtClean="0"/>
              <a:t>El niño _____________________</a:t>
            </a:r>
          </a:p>
          <a:p>
            <a:pPr lvl="1"/>
            <a:r>
              <a:rPr lang="es-ES_tradnl" sz="3200" dirty="0" smtClean="0"/>
              <a:t>La regla ____________________</a:t>
            </a:r>
          </a:p>
          <a:p>
            <a:pPr lvl="1"/>
            <a:r>
              <a:rPr lang="es-ES_tradnl" sz="3200" dirty="0" smtClean="0"/>
              <a:t>La profesora ________________</a:t>
            </a:r>
          </a:p>
          <a:p>
            <a:pPr lvl="1"/>
            <a:r>
              <a:rPr lang="es-ES_tradnl" sz="3200" dirty="0" smtClean="0"/>
              <a:t>El hombre __________________</a:t>
            </a:r>
          </a:p>
          <a:p>
            <a:pPr lvl="1"/>
            <a:r>
              <a:rPr lang="es-ES_tradnl" sz="3200" dirty="0" smtClean="0"/>
              <a:t>La calculadora _______________</a:t>
            </a:r>
          </a:p>
          <a:p>
            <a:pPr lvl="1"/>
            <a:r>
              <a:rPr lang="es-ES_tradnl" sz="3200" dirty="0" smtClean="0"/>
              <a:t>El profesor __________________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34279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err="1" smtClean="0">
                <a:latin typeface="Huxtable" pitchFamily="2" charset="0"/>
              </a:rPr>
              <a:t>Pluralizing</a:t>
            </a:r>
            <a:r>
              <a:rPr lang="es-ES_tradnl" dirty="0" smtClean="0">
                <a:latin typeface="Huxtable" pitchFamily="2" charset="0"/>
              </a:rPr>
              <a:t> </a:t>
            </a:r>
            <a:r>
              <a:rPr lang="es-ES_tradnl" dirty="0" err="1" smtClean="0">
                <a:latin typeface="Huxtable" pitchFamily="2" charset="0"/>
              </a:rPr>
              <a:t>indefinite</a:t>
            </a:r>
            <a:r>
              <a:rPr lang="es-ES_tradnl" dirty="0" smtClean="0">
                <a:latin typeface="Huxtable" pitchFamily="2" charset="0"/>
              </a:rPr>
              <a:t> </a:t>
            </a:r>
            <a:r>
              <a:rPr lang="es-ES_tradnl" dirty="0" err="1" smtClean="0">
                <a:latin typeface="Huxtable" pitchFamily="2" charset="0"/>
              </a:rPr>
              <a:t>articles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s-ES_tradnl" sz="5400" dirty="0" smtClean="0"/>
              <a:t>1) </a:t>
            </a:r>
            <a:r>
              <a:rPr lang="es-ES_tradnl" sz="5400" dirty="0" smtClean="0"/>
              <a:t>una chica </a:t>
            </a:r>
            <a:r>
              <a:rPr lang="es-ES_tradnl" sz="5400" dirty="0" smtClean="0">
                <a:sym typeface="Wingdings" pitchFamily="2" charset="2"/>
              </a:rPr>
              <a:t></a:t>
            </a:r>
            <a:endParaRPr lang="es-ES_tradnl" sz="5400" dirty="0" smtClean="0"/>
          </a:p>
          <a:p>
            <a:r>
              <a:rPr lang="es-ES_tradnl" sz="5400" dirty="0" smtClean="0"/>
              <a:t>2) una escuela </a:t>
            </a:r>
            <a:r>
              <a:rPr lang="es-ES_tradnl" sz="5400" dirty="0" smtClean="0">
                <a:sym typeface="Wingdings" pitchFamily="2" charset="2"/>
              </a:rPr>
              <a:t></a:t>
            </a:r>
            <a:endParaRPr lang="es-ES_tradnl" sz="5400" dirty="0" smtClean="0"/>
          </a:p>
          <a:p>
            <a:r>
              <a:rPr lang="es-ES_tradnl" sz="5400" dirty="0" smtClean="0"/>
              <a:t>3)  un papel </a:t>
            </a:r>
            <a:r>
              <a:rPr lang="es-ES_tradnl" sz="5400" dirty="0" smtClean="0">
                <a:sym typeface="Wingdings" pitchFamily="2" charset="2"/>
              </a:rPr>
              <a:t></a:t>
            </a:r>
            <a:endParaRPr lang="es-ES_tradnl" sz="5400" dirty="0" smtClean="0"/>
          </a:p>
          <a:p>
            <a:r>
              <a:rPr lang="es-ES_tradnl" sz="5400" dirty="0" smtClean="0"/>
              <a:t>4)  un hombre </a:t>
            </a:r>
            <a:r>
              <a:rPr lang="es-ES_tradnl" sz="5400" dirty="0" smtClean="0">
                <a:sym typeface="Wingdings" pitchFamily="2" charset="2"/>
              </a:rPr>
              <a:t></a:t>
            </a:r>
            <a:endParaRPr lang="es-ES_tradnl" sz="5400" dirty="0" smtClean="0"/>
          </a:p>
          <a:p>
            <a:r>
              <a:rPr lang="es-ES_tradnl" sz="5400" dirty="0" smtClean="0"/>
              <a:t>5)  una clase </a:t>
            </a:r>
            <a:r>
              <a:rPr lang="es-ES_tradnl" sz="5400" dirty="0" smtClean="0">
                <a:sym typeface="Wingdings" pitchFamily="2" charset="2"/>
              </a:rPr>
              <a:t>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25618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err="1" smtClean="0">
                <a:latin typeface="Huxtable" pitchFamily="2" charset="0"/>
              </a:rPr>
              <a:t>Pluralizing</a:t>
            </a:r>
            <a:r>
              <a:rPr lang="es-ES_tradnl" dirty="0" smtClean="0">
                <a:latin typeface="Huxtable" pitchFamily="2" charset="0"/>
              </a:rPr>
              <a:t> </a:t>
            </a:r>
            <a:r>
              <a:rPr lang="es-ES_tradnl" dirty="0" err="1" smtClean="0">
                <a:latin typeface="Huxtable" pitchFamily="2" charset="0"/>
              </a:rPr>
              <a:t>indefinite</a:t>
            </a:r>
            <a:r>
              <a:rPr lang="es-ES_tradnl" dirty="0" smtClean="0">
                <a:latin typeface="Huxtable" pitchFamily="2" charset="0"/>
              </a:rPr>
              <a:t> </a:t>
            </a:r>
            <a:r>
              <a:rPr lang="es-ES_tradnl" dirty="0" err="1" smtClean="0">
                <a:latin typeface="Huxtable" pitchFamily="2" charset="0"/>
              </a:rPr>
              <a:t>articles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r>
              <a:rPr lang="es-ES_tradnl" dirty="0" smtClean="0"/>
              <a:t>1) un gato</a:t>
            </a:r>
          </a:p>
          <a:p>
            <a:r>
              <a:rPr lang="es-ES_tradnl" dirty="0" smtClean="0"/>
              <a:t>2) una chica</a:t>
            </a:r>
          </a:p>
          <a:p>
            <a:r>
              <a:rPr lang="es-ES_tradnl" dirty="0" smtClean="0"/>
              <a:t>3) un profesor</a:t>
            </a:r>
          </a:p>
          <a:p>
            <a:r>
              <a:rPr lang="es-ES_tradnl" dirty="0" smtClean="0"/>
              <a:t>4) un libro</a:t>
            </a:r>
          </a:p>
          <a:p>
            <a:r>
              <a:rPr lang="es-ES_tradnl" dirty="0" smtClean="0"/>
              <a:t>5) una ventana</a:t>
            </a:r>
          </a:p>
          <a:p>
            <a:r>
              <a:rPr lang="es-ES_tradnl" dirty="0" smtClean="0"/>
              <a:t>6) una mochila</a:t>
            </a:r>
          </a:p>
          <a:p>
            <a:r>
              <a:rPr lang="es-ES_tradnl" dirty="0" smtClean="0"/>
              <a:t>7) un carro</a:t>
            </a:r>
          </a:p>
          <a:p>
            <a:r>
              <a:rPr lang="es-ES_tradnl" dirty="0" smtClean="0"/>
              <a:t>8) un amigo</a:t>
            </a:r>
          </a:p>
          <a:p>
            <a:r>
              <a:rPr lang="es-ES_tradnl" dirty="0" smtClean="0"/>
              <a:t>9) una tienda</a:t>
            </a:r>
          </a:p>
          <a:p>
            <a:r>
              <a:rPr lang="es-ES_tradnl" dirty="0" smtClean="0"/>
              <a:t>10) un país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74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uxtable" pitchFamily="2" charset="0"/>
              </a:rPr>
              <a:t>¿</a:t>
            </a:r>
            <a:r>
              <a:rPr lang="es-ES_tradnl" dirty="0" smtClean="0">
                <a:latin typeface="Huxtable" pitchFamily="2" charset="0"/>
              </a:rPr>
              <a:t>Hay preguntas?</a:t>
            </a:r>
            <a:endParaRPr lang="es-ES_tradnl" dirty="0">
              <a:latin typeface="Huxtabl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74273"/>
            <a:ext cx="27527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3.bp.blogspot.com/-6ruIBP7Dpac/TV6wArUoEdI/AAAAAAAACyM/MHX_HCJPIZo/s1600/ques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5400" y="1981200"/>
            <a:ext cx="27527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Más práctica</a:t>
            </a:r>
            <a:endParaRPr lang="es-ES_tradnl" dirty="0">
              <a:latin typeface="Huxtabl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86" y="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Hoy es el 20 de noviembre.</a:t>
            </a:r>
            <a:endParaRPr lang="es-ES_tradnl" dirty="0">
              <a:latin typeface="Huxtabl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42486"/>
            <a:ext cx="3141172" cy="551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La cita del día </a:t>
            </a:r>
            <a:endParaRPr lang="es-ES_tradnl" dirty="0">
              <a:latin typeface="Huxtabl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81200"/>
            <a:ext cx="47625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El objetivo</a:t>
            </a:r>
            <a:endParaRPr lang="es-ES_tradnl" dirty="0">
              <a:latin typeface="Huxta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dirty="0" err="1" smtClean="0"/>
              <a:t>We</a:t>
            </a:r>
            <a:r>
              <a:rPr lang="es-ES_tradnl" sz="4400" dirty="0" smtClean="0"/>
              <a:t> are </a:t>
            </a:r>
            <a:r>
              <a:rPr lang="es-ES_tradnl" sz="4400" dirty="0" err="1" smtClean="0"/>
              <a:t>learning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pluralize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nouns</a:t>
            </a:r>
            <a:r>
              <a:rPr lang="es-ES_tradnl" sz="4400" dirty="0" smtClean="0"/>
              <a:t>.</a:t>
            </a:r>
          </a:p>
          <a:p>
            <a:endParaRPr lang="es-ES_tradnl" sz="4400" dirty="0"/>
          </a:p>
          <a:p>
            <a:r>
              <a:rPr lang="es-ES_tradnl" sz="4400" dirty="0" err="1" smtClean="0"/>
              <a:t>We</a:t>
            </a:r>
            <a:r>
              <a:rPr lang="es-ES_tradnl" sz="4400" dirty="0" smtClean="0"/>
              <a:t> are </a:t>
            </a:r>
            <a:r>
              <a:rPr lang="es-ES_tradnl" sz="4400" dirty="0" err="1" smtClean="0"/>
              <a:t>learning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use </a:t>
            </a:r>
            <a:r>
              <a:rPr lang="es-ES_tradnl" sz="4400" dirty="0" err="1" smtClean="0"/>
              <a:t>the</a:t>
            </a:r>
            <a:r>
              <a:rPr lang="es-ES_tradnl" sz="4400" dirty="0" smtClean="0"/>
              <a:t> plural </a:t>
            </a:r>
            <a:r>
              <a:rPr lang="es-ES_tradnl" sz="4400" dirty="0" err="1" smtClean="0"/>
              <a:t>form</a:t>
            </a:r>
            <a:r>
              <a:rPr lang="es-ES_tradnl" sz="4400" dirty="0" smtClean="0"/>
              <a:t> of </a:t>
            </a:r>
            <a:r>
              <a:rPr lang="es-ES_tradnl" sz="4400" dirty="0" err="1" smtClean="0"/>
              <a:t>indefinite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articles</a:t>
            </a:r>
            <a:r>
              <a:rPr lang="es-ES_tradnl" sz="4400" dirty="0" smtClean="0"/>
              <a:t>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6009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Un repaso</a:t>
            </a:r>
            <a:endParaRPr lang="es-ES_tradnl" dirty="0">
              <a:latin typeface="Huxta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000" dirty="0" err="1" smtClean="0"/>
              <a:t>What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two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types</a:t>
            </a:r>
            <a:r>
              <a:rPr lang="es-ES_tradnl" sz="4000" dirty="0" smtClean="0"/>
              <a:t> of </a:t>
            </a:r>
            <a:r>
              <a:rPr lang="es-ES_tradnl" sz="4000" dirty="0" err="1" smtClean="0"/>
              <a:t>articles</a:t>
            </a:r>
            <a:r>
              <a:rPr lang="es-ES_tradnl" sz="4000" dirty="0" smtClean="0"/>
              <a:t> in </a:t>
            </a:r>
            <a:r>
              <a:rPr lang="es-ES_tradnl" sz="4000" dirty="0" err="1" smtClean="0"/>
              <a:t>Spanish</a:t>
            </a:r>
            <a:r>
              <a:rPr lang="es-ES_tradnl" sz="4000" dirty="0" smtClean="0"/>
              <a:t>?</a:t>
            </a:r>
          </a:p>
          <a:p>
            <a:r>
              <a:rPr lang="es-ES_tradnl" sz="4000" dirty="0" err="1" smtClean="0"/>
              <a:t>What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definite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articles</a:t>
            </a:r>
            <a:r>
              <a:rPr lang="es-ES_tradnl" sz="4000" dirty="0" smtClean="0"/>
              <a:t>?</a:t>
            </a:r>
          </a:p>
          <a:p>
            <a:r>
              <a:rPr lang="es-ES_tradnl" sz="4000" dirty="0" err="1" smtClean="0"/>
              <a:t>What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indefinite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articles</a:t>
            </a:r>
            <a:r>
              <a:rPr lang="es-ES_tradnl" sz="4000" dirty="0" smtClean="0"/>
              <a:t>?</a:t>
            </a:r>
          </a:p>
          <a:p>
            <a:r>
              <a:rPr lang="es-ES_tradnl" sz="4000" dirty="0" err="1" smtClean="0"/>
              <a:t>What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difference</a:t>
            </a:r>
            <a:r>
              <a:rPr lang="es-ES_tradnl" sz="4000" dirty="0" smtClean="0"/>
              <a:t> in </a:t>
            </a:r>
            <a:r>
              <a:rPr lang="es-ES_tradnl" sz="4000" dirty="0" err="1" smtClean="0"/>
              <a:t>meaning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between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two</a:t>
            </a:r>
            <a:r>
              <a:rPr lang="es-ES_tradnl" sz="4000" dirty="0" smtClean="0"/>
              <a:t>?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43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Un repaso</a:t>
            </a:r>
            <a:endParaRPr lang="es-ES_tradnl" dirty="0">
              <a:latin typeface="Huxta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000" dirty="0" err="1" smtClean="0"/>
              <a:t>What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plural </a:t>
            </a:r>
            <a:r>
              <a:rPr lang="es-ES_tradnl" sz="4000" dirty="0" err="1" smtClean="0"/>
              <a:t>forms</a:t>
            </a:r>
            <a:r>
              <a:rPr lang="es-ES_tradnl" sz="4000" dirty="0" smtClean="0"/>
              <a:t> of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definite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articles</a:t>
            </a:r>
            <a:r>
              <a:rPr lang="es-ES_tradnl" sz="4000" dirty="0" smtClean="0"/>
              <a:t>?</a:t>
            </a:r>
          </a:p>
          <a:p>
            <a:pPr marL="0" indent="0">
              <a:buNone/>
            </a:pPr>
            <a:endParaRPr lang="es-ES_tradnl" sz="4000" dirty="0" smtClean="0"/>
          </a:p>
          <a:p>
            <a:pPr lvl="1"/>
            <a:r>
              <a:rPr lang="es-ES_tradnl" sz="6000" dirty="0" smtClean="0"/>
              <a:t>El </a:t>
            </a:r>
            <a:r>
              <a:rPr lang="es-ES_tradnl" sz="6000" dirty="0" smtClean="0">
                <a:sym typeface="Wingdings" pitchFamily="2" charset="2"/>
              </a:rPr>
              <a:t></a:t>
            </a:r>
          </a:p>
          <a:p>
            <a:pPr lvl="1"/>
            <a:r>
              <a:rPr lang="es-ES_tradnl" sz="6000" dirty="0" smtClean="0">
                <a:sym typeface="Wingdings" pitchFamily="2" charset="2"/>
              </a:rPr>
              <a:t>La 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35225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Un repaso</a:t>
            </a:r>
            <a:endParaRPr lang="es-ES_tradnl" dirty="0">
              <a:latin typeface="Huxta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000" dirty="0" err="1" smtClean="0"/>
              <a:t>How</a:t>
            </a:r>
            <a:r>
              <a:rPr lang="es-ES_tradnl" sz="4000" dirty="0" smtClean="0"/>
              <a:t> do </a:t>
            </a:r>
            <a:r>
              <a:rPr lang="es-ES_tradnl" sz="4000" dirty="0" err="1" smtClean="0"/>
              <a:t>you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pluralize</a:t>
            </a:r>
            <a:r>
              <a:rPr lang="es-ES_tradnl" sz="4000" dirty="0" smtClean="0"/>
              <a:t> a </a:t>
            </a:r>
            <a:r>
              <a:rPr lang="es-ES_tradnl" sz="4000" dirty="0" err="1" smtClean="0"/>
              <a:t>noun</a:t>
            </a:r>
            <a:r>
              <a:rPr lang="es-ES_tradnl" sz="4000" dirty="0" smtClean="0"/>
              <a:t> in </a:t>
            </a:r>
            <a:r>
              <a:rPr lang="es-ES_tradnl" sz="4000" dirty="0" err="1" smtClean="0"/>
              <a:t>Spanish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if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ends</a:t>
            </a:r>
            <a:r>
              <a:rPr lang="es-ES_tradnl" sz="4000" dirty="0" smtClean="0"/>
              <a:t> in a </a:t>
            </a:r>
            <a:r>
              <a:rPr lang="es-ES_tradnl" sz="4000" dirty="0" err="1" smtClean="0"/>
              <a:t>vowel</a:t>
            </a:r>
            <a:r>
              <a:rPr lang="es-ES_tradnl" sz="4000" dirty="0" smtClean="0"/>
              <a:t>?</a:t>
            </a:r>
          </a:p>
          <a:p>
            <a:endParaRPr lang="es-ES_tradnl" sz="4000" dirty="0"/>
          </a:p>
          <a:p>
            <a:r>
              <a:rPr lang="es-ES_tradnl" sz="4000" dirty="0" err="1" smtClean="0"/>
              <a:t>How</a:t>
            </a:r>
            <a:r>
              <a:rPr lang="es-ES_tradnl" sz="4000" dirty="0" smtClean="0"/>
              <a:t> do </a:t>
            </a:r>
            <a:r>
              <a:rPr lang="es-ES_tradnl" sz="4000" dirty="0" err="1" smtClean="0"/>
              <a:t>you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pluralize</a:t>
            </a:r>
            <a:r>
              <a:rPr lang="es-ES_tradnl" sz="4000" dirty="0" smtClean="0"/>
              <a:t> a </a:t>
            </a:r>
            <a:r>
              <a:rPr lang="es-ES_tradnl" sz="4000" dirty="0" err="1" smtClean="0"/>
              <a:t>noun</a:t>
            </a:r>
            <a:r>
              <a:rPr lang="es-ES_tradnl" sz="4000" dirty="0" smtClean="0"/>
              <a:t> in </a:t>
            </a:r>
            <a:r>
              <a:rPr lang="es-ES_tradnl" sz="4000" dirty="0" err="1" smtClean="0"/>
              <a:t>Spanish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if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ends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on</a:t>
            </a:r>
            <a:r>
              <a:rPr lang="es-ES_tradnl" sz="4000" dirty="0" smtClean="0"/>
              <a:t> a </a:t>
            </a:r>
            <a:r>
              <a:rPr lang="es-ES_tradnl" sz="4000" dirty="0" err="1" smtClean="0"/>
              <a:t>consonant</a:t>
            </a:r>
            <a:r>
              <a:rPr lang="es-ES_tradnl" sz="4000" dirty="0" smtClean="0"/>
              <a:t>?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11612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Huxtable" pitchFamily="2" charset="0"/>
              </a:rPr>
              <a:t>Un repaso</a:t>
            </a:r>
            <a:endParaRPr lang="es-ES_tradnl" dirty="0">
              <a:latin typeface="Huxta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4800" dirty="0" smtClean="0"/>
              <a:t>La persona </a:t>
            </a:r>
            <a:r>
              <a:rPr lang="es-ES_tradnl" sz="4800" dirty="0" smtClean="0">
                <a:sym typeface="Wingdings" pitchFamily="2" charset="2"/>
              </a:rPr>
              <a:t> </a:t>
            </a:r>
          </a:p>
          <a:p>
            <a:r>
              <a:rPr lang="es-ES_tradnl" sz="4800" dirty="0" smtClean="0">
                <a:sym typeface="Wingdings" pitchFamily="2" charset="2"/>
              </a:rPr>
              <a:t>El muchacho </a:t>
            </a:r>
          </a:p>
          <a:p>
            <a:r>
              <a:rPr lang="es-ES_tradnl" sz="4800" dirty="0" smtClean="0">
                <a:sym typeface="Wingdings" pitchFamily="2" charset="2"/>
              </a:rPr>
              <a:t>La bebida </a:t>
            </a:r>
          </a:p>
          <a:p>
            <a:r>
              <a:rPr lang="es-ES_tradnl" sz="4800" dirty="0" smtClean="0">
                <a:sym typeface="Wingdings" pitchFamily="2" charset="2"/>
              </a:rPr>
              <a:t>El delfín   </a:t>
            </a:r>
          </a:p>
          <a:p>
            <a:r>
              <a:rPr lang="es-ES_tradnl" sz="4800" dirty="0" smtClean="0">
                <a:sym typeface="Wingdings" pitchFamily="2" charset="2"/>
              </a:rPr>
              <a:t>El carro  </a:t>
            </a:r>
          </a:p>
          <a:p>
            <a:r>
              <a:rPr lang="es-ES_tradnl" sz="4800" dirty="0" smtClean="0">
                <a:sym typeface="Wingdings" pitchFamily="2" charset="2"/>
              </a:rPr>
              <a:t>El proyecto  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5333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uxtable" pitchFamily="2" charset="0"/>
              </a:rPr>
              <a:t>Pluralizing</a:t>
            </a:r>
            <a:r>
              <a:rPr lang="es-ES_tradnl" dirty="0" smtClean="0">
                <a:latin typeface="Huxtable" pitchFamily="2" charset="0"/>
              </a:rPr>
              <a:t> </a:t>
            </a:r>
            <a:r>
              <a:rPr lang="es-ES_tradnl" dirty="0" err="1" smtClean="0">
                <a:latin typeface="Huxtable" pitchFamily="2" charset="0"/>
              </a:rPr>
              <a:t>indefinite</a:t>
            </a:r>
            <a:r>
              <a:rPr lang="es-ES_tradnl" dirty="0" smtClean="0">
                <a:latin typeface="Huxtable" pitchFamily="2" charset="0"/>
              </a:rPr>
              <a:t> </a:t>
            </a:r>
            <a:r>
              <a:rPr lang="es-ES_tradnl" dirty="0" err="1" smtClean="0">
                <a:latin typeface="Huxtable" pitchFamily="2" charset="0"/>
              </a:rPr>
              <a:t>articles</a:t>
            </a:r>
            <a:endParaRPr lang="es-ES_tradnl" dirty="0">
              <a:latin typeface="Huxta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s-ES_tradnl" sz="6000" dirty="0" smtClean="0"/>
              <a:t>Un </a:t>
            </a:r>
            <a:r>
              <a:rPr lang="es-ES_tradnl" sz="6000" dirty="0" smtClean="0">
                <a:sym typeface="Wingdings" pitchFamily="2" charset="2"/>
              </a:rPr>
              <a:t> unos </a:t>
            </a:r>
          </a:p>
          <a:p>
            <a:r>
              <a:rPr lang="es-ES_tradnl" sz="6000" dirty="0" smtClean="0">
                <a:sym typeface="Wingdings" pitchFamily="2" charset="2"/>
              </a:rPr>
              <a:t>Una  unas</a:t>
            </a:r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39366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247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Para hacer ahora</vt:lpstr>
      <vt:lpstr>Hoy es el 20 de noviembre.</vt:lpstr>
      <vt:lpstr>La cita del día </vt:lpstr>
      <vt:lpstr>El objetivo</vt:lpstr>
      <vt:lpstr>Un repaso</vt:lpstr>
      <vt:lpstr>Un repaso</vt:lpstr>
      <vt:lpstr>Un repaso</vt:lpstr>
      <vt:lpstr>Un repaso</vt:lpstr>
      <vt:lpstr>Pluralizing indefinite articles</vt:lpstr>
      <vt:lpstr>Pluralizing indefinite articles</vt:lpstr>
      <vt:lpstr>Pluralizing indefinite articles</vt:lpstr>
      <vt:lpstr>¿Hay preguntas?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20 de noviembre.</dc:title>
  <dc:creator>Wendy</dc:creator>
  <cp:lastModifiedBy>Wendy</cp:lastModifiedBy>
  <cp:revision>9</cp:revision>
  <dcterms:created xsi:type="dcterms:W3CDTF">2012-11-06T17:48:49Z</dcterms:created>
  <dcterms:modified xsi:type="dcterms:W3CDTF">2012-11-18T18:53:36Z</dcterms:modified>
</cp:coreProperties>
</file>