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01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5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262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77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037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96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13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0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4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49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C0C3-B75E-4F36-86A7-CE2110878BE7}" type="datetimeFigureOut">
              <a:rPr lang="es-ES_tradnl" smtClean="0"/>
              <a:t>25/11/2012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399F-9A47-4C32-8953-3828AD571CE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5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Para hacer ahora</a:t>
            </a:r>
            <a:b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</a:br>
            <a:r>
              <a:rPr lang="es-ES_tradnl" dirty="0" err="1" smtClean="0">
                <a:latin typeface="CatholicSchoolGirls Intl BB" pitchFamily="2" charset="0"/>
                <a:ea typeface="CatholicSchoolGirls Intl BB" pitchFamily="2" charset="0"/>
              </a:rPr>
              <a:t>Pluralize</a:t>
            </a:r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 </a:t>
            </a:r>
            <a:r>
              <a:rPr lang="es-ES_tradnl" dirty="0" err="1" smtClean="0">
                <a:latin typeface="CatholicSchoolGirls Intl BB" pitchFamily="2" charset="0"/>
                <a:ea typeface="CatholicSchoolGirls Intl BB" pitchFamily="2" charset="0"/>
              </a:rPr>
              <a:t>the</a:t>
            </a:r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 </a:t>
            </a:r>
            <a:r>
              <a:rPr lang="es-ES_tradnl" dirty="0" err="1" smtClean="0">
                <a:latin typeface="CatholicSchoolGirls Intl BB" pitchFamily="2" charset="0"/>
                <a:ea typeface="CatholicSchoolGirls Intl BB" pitchFamily="2" charset="0"/>
              </a:rPr>
              <a:t>following</a:t>
            </a:r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 </a:t>
            </a:r>
            <a:r>
              <a:rPr lang="es-ES_tradnl" dirty="0" err="1" smtClean="0">
                <a:latin typeface="CatholicSchoolGirls Intl BB" pitchFamily="2" charset="0"/>
                <a:ea typeface="CatholicSchoolGirls Intl BB" pitchFamily="2" charset="0"/>
              </a:rPr>
              <a:t>nouns</a:t>
            </a:r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:</a:t>
            </a:r>
            <a:endParaRPr lang="es-ES_tradnl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s-ES_tradnl" dirty="0" smtClean="0"/>
              <a:t>1)  El hombre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2)  El gato </a:t>
            </a:r>
          </a:p>
          <a:p>
            <a:r>
              <a:rPr lang="es-ES_tradnl" dirty="0" smtClean="0">
                <a:sym typeface="Wingdings" pitchFamily="2" charset="2"/>
              </a:rPr>
              <a:t>3)  Un profesor </a:t>
            </a:r>
          </a:p>
          <a:p>
            <a:r>
              <a:rPr lang="es-ES_tradnl" dirty="0" smtClean="0">
                <a:sym typeface="Wingdings" pitchFamily="2" charset="2"/>
              </a:rPr>
              <a:t>4)  La pizarra </a:t>
            </a:r>
          </a:p>
          <a:p>
            <a:r>
              <a:rPr lang="es-ES_tradnl" dirty="0" smtClean="0">
                <a:sym typeface="Wingdings" pitchFamily="2" charset="2"/>
              </a:rPr>
              <a:t>5)  Una escuela </a:t>
            </a:r>
          </a:p>
          <a:p>
            <a:r>
              <a:rPr lang="es-ES_tradnl" dirty="0" smtClean="0">
                <a:sym typeface="Wingdings" pitchFamily="2" charset="2"/>
              </a:rPr>
              <a:t>6)  El ojo </a:t>
            </a:r>
          </a:p>
          <a:p>
            <a:r>
              <a:rPr lang="es-ES_tradnl" dirty="0" smtClean="0">
                <a:sym typeface="Wingdings" pitchFamily="2" charset="2"/>
              </a:rPr>
              <a:t>7)  La amiga </a:t>
            </a:r>
          </a:p>
          <a:p>
            <a:r>
              <a:rPr lang="es-ES_tradnl" dirty="0" smtClean="0">
                <a:sym typeface="Wingdings" pitchFamily="2" charset="2"/>
              </a:rPr>
              <a:t>8)  Un cuaderno 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532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3" y="762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Más práctica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599"/>
            <a:ext cx="1686161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89364"/>
            <a:ext cx="20574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330608" y="1066800"/>
            <a:ext cx="3276600" cy="1447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Yo soy Ana.  Tú eres Miguel.  Ella es Sandra.</a:t>
            </a:r>
            <a:endParaRPr lang="es-ES_tradnl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152400" y="1721427"/>
            <a:ext cx="3276600" cy="1447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Yo soy Paco.  Tú eres Sandra.  Ella es Ana.</a:t>
            </a:r>
            <a:endParaRPr lang="es-ES_tradnl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5486400" y="2839533"/>
            <a:ext cx="3276600" cy="1447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Yo soy Sandra.  Tú eres Ana.  Él es Paco.</a:t>
            </a:r>
            <a:endParaRPr lang="es-ES_tradnl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735">
            <a:off x="6446409" y="4729646"/>
            <a:ext cx="2079402" cy="19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Completen</a:t>
            </a:r>
            <a:b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</a:br>
            <a:r>
              <a:rPr lang="es-ES_tradnl" dirty="0" smtClean="0">
                <a:latin typeface="CatholicSchoolGirls Intl BB" pitchFamily="2" charset="0"/>
                <a:ea typeface="CatholicSchoolGirls Intl BB" pitchFamily="2" charset="0"/>
              </a:rPr>
              <a:t>Traduzcan</a:t>
            </a:r>
            <a:endParaRPr lang="es-ES_tradnl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Yo _______________ alta y delgada.</a:t>
            </a:r>
          </a:p>
          <a:p>
            <a:r>
              <a:rPr lang="es-ES_tradnl" dirty="0" smtClean="0"/>
              <a:t>2)  Ella ______________ muy inteligente.</a:t>
            </a:r>
          </a:p>
          <a:p>
            <a:r>
              <a:rPr lang="es-ES_tradnl" dirty="0" smtClean="0"/>
              <a:t>3)  Usted ____________ mi profesor de biología. </a:t>
            </a:r>
          </a:p>
          <a:p>
            <a:r>
              <a:rPr lang="es-ES_tradnl" dirty="0" smtClean="0"/>
              <a:t>4)  Tú ______________ valiente.</a:t>
            </a:r>
          </a:p>
          <a:p>
            <a:r>
              <a:rPr lang="es-ES_tradnl" dirty="0" smtClean="0"/>
              <a:t>5)  Él ______________ puertorriqueño.  </a:t>
            </a:r>
          </a:p>
          <a:p>
            <a:r>
              <a:rPr lang="es-ES_tradnl" dirty="0" smtClean="0"/>
              <a:t>6)  Mi amiga _____________ ambiciosa.  También es cómica.  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678">
            <a:off x="602327" y="78401"/>
            <a:ext cx="1292735" cy="12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082">
            <a:off x="6779270" y="62899"/>
            <a:ext cx="1334042" cy="133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020762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Más ejemplos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Mi amiga</a:t>
            </a:r>
          </a:p>
          <a:p>
            <a:r>
              <a:rPr lang="es-ES_tradnl" dirty="0" smtClean="0"/>
              <a:t>Mi amigo</a:t>
            </a:r>
          </a:p>
          <a:p>
            <a:r>
              <a:rPr lang="es-ES_tradnl" dirty="0" smtClean="0"/>
              <a:t>El profesor</a:t>
            </a:r>
          </a:p>
          <a:p>
            <a:r>
              <a:rPr lang="es-ES_tradnl" dirty="0" smtClean="0"/>
              <a:t>La profesora</a:t>
            </a:r>
          </a:p>
          <a:p>
            <a:r>
              <a:rPr lang="es-ES_tradnl" dirty="0" smtClean="0"/>
              <a:t>El alumno</a:t>
            </a:r>
          </a:p>
          <a:p>
            <a:r>
              <a:rPr lang="es-ES_tradnl" dirty="0" smtClean="0"/>
              <a:t>La alumna</a:t>
            </a:r>
          </a:p>
          <a:p>
            <a:r>
              <a:rPr lang="es-ES_tradnl" dirty="0" smtClean="0"/>
              <a:t>El chico</a:t>
            </a:r>
          </a:p>
          <a:p>
            <a:r>
              <a:rPr lang="es-ES_tradnl" dirty="0" smtClean="0"/>
              <a:t>La chica</a:t>
            </a:r>
            <a:endParaRPr lang="es-ES_tradnl" dirty="0" smtClean="0"/>
          </a:p>
          <a:p>
            <a:r>
              <a:rPr lang="es-ES_tradnl" dirty="0" smtClean="0"/>
              <a:t>Señor Montes</a:t>
            </a:r>
          </a:p>
          <a:p>
            <a:r>
              <a:rPr lang="es-ES_tradnl" dirty="0" smtClean="0"/>
              <a:t>Señora Rivera</a:t>
            </a:r>
          </a:p>
          <a:p>
            <a:r>
              <a:rPr lang="es-ES_tradnl" dirty="0" smtClean="0"/>
              <a:t>Ana</a:t>
            </a:r>
          </a:p>
          <a:p>
            <a:r>
              <a:rPr lang="es-ES_tradnl" dirty="0" smtClean="0"/>
              <a:t>Mateo </a:t>
            </a:r>
          </a:p>
          <a:p>
            <a:endParaRPr lang="es-ES_tradnl" dirty="0"/>
          </a:p>
        </p:txBody>
      </p:sp>
      <p:sp>
        <p:nvSpPr>
          <p:cNvPr id="5" name="Right Arrow 4"/>
          <p:cNvSpPr/>
          <p:nvPr/>
        </p:nvSpPr>
        <p:spPr>
          <a:xfrm>
            <a:off x="3048000" y="2057400"/>
            <a:ext cx="33528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6636327" y="2997368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smtClean="0"/>
              <a:t>Él/ella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3672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Preguntas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asks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 </a:t>
            </a:r>
            <a:r>
              <a:rPr lang="es-ES_tradnl" dirty="0" err="1" smtClean="0"/>
              <a:t>question</a:t>
            </a:r>
            <a:r>
              <a:rPr lang="es-ES_tradnl" dirty="0" smtClean="0"/>
              <a:t>,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___________ </a:t>
            </a:r>
            <a:r>
              <a:rPr lang="es-ES_tradnl" dirty="0" err="1" smtClean="0"/>
              <a:t>form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answer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person’s</a:t>
            </a:r>
            <a:r>
              <a:rPr lang="es-ES_tradnl" dirty="0" smtClean="0"/>
              <a:t> </a:t>
            </a:r>
            <a:r>
              <a:rPr lang="es-ES_tradnl" dirty="0" err="1" smtClean="0"/>
              <a:t>question</a:t>
            </a:r>
            <a:r>
              <a:rPr lang="es-ES_tradnl" dirty="0" smtClean="0"/>
              <a:t>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_____________ </a:t>
            </a:r>
            <a:r>
              <a:rPr lang="es-ES_tradnl" dirty="0" err="1" smtClean="0"/>
              <a:t>form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84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Preguntas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s-ES_tradnl" dirty="0" smtClean="0"/>
              <a:t>Eres alto o bajo?</a:t>
            </a:r>
          </a:p>
          <a:p>
            <a:pPr lvl="1"/>
            <a:r>
              <a:rPr lang="es-ES_tradnl" dirty="0" smtClean="0"/>
              <a:t>Yo soy alto.</a:t>
            </a:r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Eres ambicioso o perezoso?</a:t>
            </a:r>
          </a:p>
          <a:p>
            <a:pPr lvl="1"/>
            <a:r>
              <a:rPr lang="es-ES_tradnl" dirty="0" smtClean="0"/>
              <a:t>Yo soy ambicioso.</a:t>
            </a:r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Eres de los Estados Unidos o Colombia?</a:t>
            </a:r>
          </a:p>
          <a:p>
            <a:pPr lvl="1"/>
            <a:r>
              <a:rPr lang="es-ES_tradnl" dirty="0" smtClean="0"/>
              <a:t>Yo soy de los Estados Unidos.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69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Preguntas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</a:t>
            </a:r>
            <a:r>
              <a:rPr lang="en-US" dirty="0" smtClean="0"/>
              <a:t>¿</a:t>
            </a:r>
            <a:r>
              <a:rPr lang="en-US" dirty="0" err="1" smtClean="0"/>
              <a:t>Eres</a:t>
            </a:r>
            <a:r>
              <a:rPr lang="en-US" dirty="0" smtClean="0"/>
              <a:t> un </a:t>
            </a:r>
            <a:r>
              <a:rPr lang="en-US" dirty="0" err="1" smtClean="0"/>
              <a:t>alumno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una</a:t>
            </a:r>
            <a:r>
              <a:rPr lang="en-US" dirty="0" smtClean="0"/>
              <a:t> alumna en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secundaria</a:t>
            </a:r>
            <a:r>
              <a:rPr lang="en-US" dirty="0" smtClean="0"/>
              <a:t> de Belleville?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¿</a:t>
            </a:r>
            <a:r>
              <a:rPr lang="en-US" dirty="0" err="1" smtClean="0"/>
              <a:t>Eres</a:t>
            </a:r>
            <a:r>
              <a:rPr lang="en-US" dirty="0" smtClean="0"/>
              <a:t> de Venezuela?</a:t>
            </a:r>
          </a:p>
          <a:p>
            <a:pPr>
              <a:lnSpc>
                <a:spcPct val="150000"/>
              </a:lnSpc>
            </a:pPr>
            <a:r>
              <a:rPr lang="en-US" dirty="0"/>
              <a:t>3) </a:t>
            </a:r>
            <a:r>
              <a:rPr lang="en-US" dirty="0" smtClean="0"/>
              <a:t>¿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perezosa</a:t>
            </a:r>
            <a:r>
              <a:rPr lang="en-US" dirty="0" smtClean="0"/>
              <a:t> o </a:t>
            </a:r>
            <a:r>
              <a:rPr lang="en-US" dirty="0" err="1" smtClean="0"/>
              <a:t>ambiciosa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4) </a:t>
            </a:r>
            <a:r>
              <a:rPr lang="en-US" dirty="0" smtClean="0"/>
              <a:t>¿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divertida</a:t>
            </a:r>
            <a:r>
              <a:rPr lang="en-US" dirty="0" smtClean="0"/>
              <a:t> o </a:t>
            </a:r>
            <a:r>
              <a:rPr lang="en-US" dirty="0" err="1" smtClean="0"/>
              <a:t>aburrida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5) ¿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alto?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656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Más práctica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6" y="1600200"/>
            <a:ext cx="4976813" cy="43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Hoy es el 26 de noviembre.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85874"/>
            <a:ext cx="3562350" cy="55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37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La cita del </a:t>
            </a:r>
            <a:r>
              <a:rPr lang="es-ES_tradnl" sz="5400" dirty="0" err="1" smtClean="0">
                <a:latin typeface="CatholicSchoolGirls Intl BB" pitchFamily="2" charset="0"/>
                <a:ea typeface="CatholicSchoolGirls Intl BB" pitchFamily="2" charset="0"/>
              </a:rPr>
              <a:t>dia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39876"/>
            <a:ext cx="2263274" cy="581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El objetivo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conjugate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verb</a:t>
            </a:r>
            <a:r>
              <a:rPr lang="es-ES_tradnl" sz="4800" dirty="0" smtClean="0"/>
              <a:t> “ser”.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1646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Un repaso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“ser” </a:t>
            </a:r>
            <a:r>
              <a:rPr lang="es-ES_tradnl" dirty="0" err="1" smtClean="0"/>
              <a:t>means</a:t>
            </a:r>
            <a:r>
              <a:rPr lang="es-ES_tradnl" dirty="0" smtClean="0"/>
              <a:t> ____________________ in English.</a:t>
            </a:r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“ser”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__________________.</a:t>
            </a:r>
          </a:p>
          <a:p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________________ </a:t>
            </a:r>
            <a:r>
              <a:rPr lang="es-ES_tradnl" dirty="0" err="1" smtClean="0"/>
              <a:t>before</a:t>
            </a:r>
            <a:r>
              <a:rPr lang="es-ES_tradnl" dirty="0" smtClean="0"/>
              <a:t> </a:t>
            </a:r>
            <a:r>
              <a:rPr lang="es-ES_tradnl" dirty="0" err="1" smtClean="0"/>
              <a:t>it’s</a:t>
            </a:r>
            <a:r>
              <a:rPr lang="es-ES_tradnl" dirty="0" smtClean="0"/>
              <a:t> </a:t>
            </a:r>
            <a:r>
              <a:rPr lang="es-ES_tradnl" dirty="0" err="1" smtClean="0"/>
              <a:t>conjugated</a:t>
            </a:r>
            <a:r>
              <a:rPr lang="es-ES_tradnl" dirty="0" smtClean="0"/>
              <a:t>. </a:t>
            </a:r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__________________________.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56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90554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Un repaso</a:t>
            </a:r>
            <a:b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</a:br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Los sujetos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Yo </a:t>
            </a:r>
            <a:r>
              <a:rPr lang="es-ES_tradnl" sz="4800" dirty="0" smtClean="0">
                <a:sym typeface="Wingdings" pitchFamily="2" charset="2"/>
              </a:rPr>
              <a:t></a:t>
            </a:r>
          </a:p>
          <a:p>
            <a:r>
              <a:rPr lang="es-ES_tradnl" sz="4800" dirty="0" smtClean="0">
                <a:sym typeface="Wingdings" pitchFamily="2" charset="2"/>
              </a:rPr>
              <a:t>Tú </a:t>
            </a:r>
          </a:p>
          <a:p>
            <a:r>
              <a:rPr lang="es-ES_tradnl" sz="4800" dirty="0" smtClean="0">
                <a:sym typeface="Wingdings" pitchFamily="2" charset="2"/>
              </a:rPr>
              <a:t>Él </a:t>
            </a:r>
          </a:p>
          <a:p>
            <a:r>
              <a:rPr lang="es-ES_tradnl" sz="4800" dirty="0" smtClean="0">
                <a:sym typeface="Wingdings" pitchFamily="2" charset="2"/>
              </a:rPr>
              <a:t>Ella </a:t>
            </a:r>
          </a:p>
          <a:p>
            <a:r>
              <a:rPr lang="es-ES_tradnl" sz="4800" dirty="0" smtClean="0">
                <a:sym typeface="Wingdings" pitchFamily="2" charset="2"/>
              </a:rPr>
              <a:t>Usted </a:t>
            </a:r>
            <a:endParaRPr lang="es-ES_tradn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0556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90554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Un repaso</a:t>
            </a:r>
            <a:b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</a:br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Los sujetos y los verbos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Yo </a:t>
            </a:r>
            <a:r>
              <a:rPr lang="es-ES_tradnl" sz="4800" dirty="0" smtClean="0">
                <a:sym typeface="Wingdings" pitchFamily="2" charset="2"/>
              </a:rPr>
              <a:t>__________</a:t>
            </a:r>
          </a:p>
          <a:p>
            <a:r>
              <a:rPr lang="es-ES_tradnl" sz="4800" dirty="0" smtClean="0">
                <a:sym typeface="Wingdings" pitchFamily="2" charset="2"/>
              </a:rPr>
              <a:t>Tú __________</a:t>
            </a:r>
          </a:p>
          <a:p>
            <a:r>
              <a:rPr lang="es-ES_tradnl" sz="4800" dirty="0" smtClean="0">
                <a:sym typeface="Wingdings" pitchFamily="2" charset="2"/>
              </a:rPr>
              <a:t>Él  __________</a:t>
            </a:r>
          </a:p>
          <a:p>
            <a:r>
              <a:rPr lang="es-ES_tradnl" sz="4800" dirty="0" smtClean="0">
                <a:sym typeface="Wingdings" pitchFamily="2" charset="2"/>
              </a:rPr>
              <a:t>Ella ___________</a:t>
            </a:r>
          </a:p>
          <a:p>
            <a:r>
              <a:rPr lang="es-ES_tradnl" sz="4800" dirty="0" smtClean="0">
                <a:sym typeface="Wingdings" pitchFamily="2" charset="2"/>
              </a:rPr>
              <a:t>Usted ___________</a:t>
            </a:r>
            <a:endParaRPr lang="es-ES_tradn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23" y="290556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90554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Un repaso</a:t>
            </a:r>
            <a:b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</a:br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Los sujetos y los verbos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Yo </a:t>
            </a:r>
            <a:r>
              <a:rPr lang="es-ES_tradnl" sz="4800" dirty="0" smtClean="0">
                <a:sym typeface="Wingdings" pitchFamily="2" charset="2"/>
              </a:rPr>
              <a:t>soy </a:t>
            </a:r>
          </a:p>
          <a:p>
            <a:r>
              <a:rPr lang="es-ES_tradnl" sz="4800" dirty="0" smtClean="0">
                <a:sym typeface="Wingdings" pitchFamily="2" charset="2"/>
              </a:rPr>
              <a:t>Tú eres </a:t>
            </a:r>
          </a:p>
          <a:p>
            <a:r>
              <a:rPr lang="es-ES_tradnl" sz="4800" dirty="0" smtClean="0">
                <a:sym typeface="Wingdings" pitchFamily="2" charset="2"/>
              </a:rPr>
              <a:t>Él  es </a:t>
            </a:r>
          </a:p>
          <a:p>
            <a:r>
              <a:rPr lang="es-ES_tradnl" sz="4800" dirty="0" smtClean="0">
                <a:sym typeface="Wingdings" pitchFamily="2" charset="2"/>
              </a:rPr>
              <a:t>Ella es </a:t>
            </a:r>
          </a:p>
          <a:p>
            <a:r>
              <a:rPr lang="es-ES_tradnl" sz="4800" dirty="0" smtClean="0">
                <a:sym typeface="Wingdings" pitchFamily="2" charset="2"/>
              </a:rPr>
              <a:t>Usted es  </a:t>
            </a:r>
            <a:endParaRPr lang="es-ES_tradn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23" y="290556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90554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7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latin typeface="CatholicSchoolGirls Intl BB" pitchFamily="2" charset="0"/>
                <a:ea typeface="CatholicSchoolGirls Intl BB" pitchFamily="2" charset="0"/>
              </a:rPr>
              <a:t>Oraciones completas</a:t>
            </a:r>
            <a:endParaRPr lang="es-ES_tradnl" sz="5400" dirty="0">
              <a:latin typeface="CatholicSchoolGirls Intl BB" pitchFamily="2" charset="0"/>
              <a:ea typeface="CatholicSchoolGirls Intl B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Yo </a:t>
            </a:r>
            <a:r>
              <a:rPr lang="es-ES_tradnl" sz="4800" dirty="0" smtClean="0">
                <a:sym typeface="Wingdings" pitchFamily="2" charset="2"/>
              </a:rPr>
              <a:t>soy …</a:t>
            </a:r>
          </a:p>
          <a:p>
            <a:r>
              <a:rPr lang="es-ES_tradnl" sz="4800" dirty="0" smtClean="0">
                <a:sym typeface="Wingdings" pitchFamily="2" charset="2"/>
              </a:rPr>
              <a:t>Tú eres …</a:t>
            </a:r>
          </a:p>
          <a:p>
            <a:r>
              <a:rPr lang="es-ES_tradnl" sz="4800" dirty="0" smtClean="0">
                <a:sym typeface="Wingdings" pitchFamily="2" charset="2"/>
              </a:rPr>
              <a:t>Él es …</a:t>
            </a:r>
          </a:p>
          <a:p>
            <a:r>
              <a:rPr lang="es-ES_tradnl" sz="4800" dirty="0" smtClean="0">
                <a:sym typeface="Wingdings" pitchFamily="2" charset="2"/>
              </a:rPr>
              <a:t>Ella es …</a:t>
            </a:r>
          </a:p>
          <a:p>
            <a:r>
              <a:rPr lang="es-ES_tradnl" sz="4800" dirty="0" smtClean="0">
                <a:sym typeface="Wingdings" pitchFamily="2" charset="2"/>
              </a:rPr>
              <a:t>Usted es …</a:t>
            </a:r>
            <a:endParaRPr lang="es-ES_tradn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23" y="290556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90554"/>
            <a:ext cx="1257300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Para hacer ahora Pluralize the following nouns:</vt:lpstr>
      <vt:lpstr>Hoy es el 26 de noviembre.</vt:lpstr>
      <vt:lpstr>La cita del dia</vt:lpstr>
      <vt:lpstr>El objetivo</vt:lpstr>
      <vt:lpstr>Un repaso</vt:lpstr>
      <vt:lpstr>Un repaso Los sujetos</vt:lpstr>
      <vt:lpstr>Un repaso Los sujetos y los verbos</vt:lpstr>
      <vt:lpstr>Un repaso Los sujetos y los verbos</vt:lpstr>
      <vt:lpstr>Oraciones completas</vt:lpstr>
      <vt:lpstr>Más práctica</vt:lpstr>
      <vt:lpstr>Completen Traduzcan</vt:lpstr>
      <vt:lpstr>Más ejemplos</vt:lpstr>
      <vt:lpstr>Preguntas</vt:lpstr>
      <vt:lpstr>Preguntas</vt:lpstr>
      <vt:lpstr>Preguntas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26 de noviembre.</dc:title>
  <dc:creator>Wendy</dc:creator>
  <cp:lastModifiedBy>Wendy</cp:lastModifiedBy>
  <cp:revision>10</cp:revision>
  <dcterms:created xsi:type="dcterms:W3CDTF">2012-11-18T19:25:42Z</dcterms:created>
  <dcterms:modified xsi:type="dcterms:W3CDTF">2012-11-26T00:42:01Z</dcterms:modified>
</cp:coreProperties>
</file>