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901-BAC1-4AD0-9000-6D5C88655DB0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F4A-FC0B-49BA-BC24-199765A1B9C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193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901-BAC1-4AD0-9000-6D5C88655DB0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F4A-FC0B-49BA-BC24-199765A1B9C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034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901-BAC1-4AD0-9000-6D5C88655DB0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F4A-FC0B-49BA-BC24-199765A1B9C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863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901-BAC1-4AD0-9000-6D5C88655DB0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F4A-FC0B-49BA-BC24-199765A1B9C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825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901-BAC1-4AD0-9000-6D5C88655DB0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F4A-FC0B-49BA-BC24-199765A1B9C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059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901-BAC1-4AD0-9000-6D5C88655DB0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F4A-FC0B-49BA-BC24-199765A1B9C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477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901-BAC1-4AD0-9000-6D5C88655DB0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F4A-FC0B-49BA-BC24-199765A1B9C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502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901-BAC1-4AD0-9000-6D5C88655DB0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F4A-FC0B-49BA-BC24-199765A1B9C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855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901-BAC1-4AD0-9000-6D5C88655DB0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F4A-FC0B-49BA-BC24-199765A1B9C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443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901-BAC1-4AD0-9000-6D5C88655DB0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F4A-FC0B-49BA-BC24-199765A1B9C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381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0901-BAC1-4AD0-9000-6D5C88655DB0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1F4A-FC0B-49BA-BC24-199765A1B9C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932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50">
              <a:srgbClr val="92D050"/>
            </a:gs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30901-BAC1-4AD0-9000-6D5C88655DB0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81F4A-FC0B-49BA-BC24-199765A1B9C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961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Gungsuh" pitchFamily="18" charset="-127"/>
                <a:ea typeface="Gungsuh" pitchFamily="18" charset="-127"/>
              </a:rPr>
              <a:t>Para hacer ahora</a:t>
            </a:r>
            <a:br>
              <a:rPr lang="es-ES_tradnl" dirty="0" smtClean="0">
                <a:latin typeface="Gungsuh" pitchFamily="18" charset="-127"/>
                <a:ea typeface="Gungsuh" pitchFamily="18" charset="-127"/>
              </a:rPr>
            </a:br>
            <a:endParaRPr lang="es-ES_tradnl" sz="4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difference</a:t>
            </a:r>
            <a:r>
              <a:rPr lang="es-ES_tradnl" dirty="0" smtClean="0"/>
              <a:t> </a:t>
            </a:r>
            <a:r>
              <a:rPr lang="es-ES_tradnl" dirty="0" err="1" smtClean="0"/>
              <a:t>between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subjects</a:t>
            </a:r>
            <a:r>
              <a:rPr lang="es-ES_tradnl" dirty="0" smtClean="0"/>
              <a:t> “Ella” and “Ellas”?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difference</a:t>
            </a:r>
            <a:r>
              <a:rPr lang="es-ES_tradnl" dirty="0" smtClean="0"/>
              <a:t> </a:t>
            </a:r>
            <a:r>
              <a:rPr lang="es-ES_tradnl" dirty="0" err="1" smtClean="0"/>
              <a:t>between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subjects</a:t>
            </a:r>
            <a:r>
              <a:rPr lang="es-ES_tradnl" dirty="0" smtClean="0"/>
              <a:t> “Él” and Ellos”?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difference</a:t>
            </a:r>
            <a:r>
              <a:rPr lang="es-ES_tradnl" dirty="0" smtClean="0"/>
              <a:t> </a:t>
            </a:r>
            <a:r>
              <a:rPr lang="es-ES_tradnl" dirty="0" err="1" smtClean="0"/>
              <a:t>between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subjects</a:t>
            </a:r>
            <a:r>
              <a:rPr lang="es-ES_tradnl" dirty="0" smtClean="0"/>
              <a:t> “Nosotros” and “Nosotras”?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926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" pitchFamily="18" charset="-127"/>
                <a:ea typeface="Gungsuh" pitchFamily="18" charset="-127"/>
              </a:rPr>
              <a:t>Describan la foto</a:t>
            </a:r>
            <a:endParaRPr lang="es-ES_tradnl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2" y="1936051"/>
            <a:ext cx="6858000" cy="426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5400000">
            <a:off x="6419088" y="38237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extBox 3"/>
          <p:cNvSpPr txBox="1"/>
          <p:nvPr/>
        </p:nvSpPr>
        <p:spPr>
          <a:xfrm>
            <a:off x="7543800" y="3581400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/>
              <a:t>You</a:t>
            </a:r>
            <a:r>
              <a:rPr lang="es-ES_tradnl" sz="4000" dirty="0" smtClean="0"/>
              <a:t> are </a:t>
            </a:r>
            <a:r>
              <a:rPr lang="es-ES_tradnl" sz="4000" dirty="0" err="1" smtClean="0"/>
              <a:t>here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3782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" pitchFamily="18" charset="-127"/>
                <a:ea typeface="Gungsuh" pitchFamily="18" charset="-127"/>
              </a:rPr>
              <a:t>Describan la foto</a:t>
            </a:r>
            <a:endParaRPr lang="es-ES_tradnl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Down Arrow 2"/>
          <p:cNvSpPr/>
          <p:nvPr/>
        </p:nvSpPr>
        <p:spPr>
          <a:xfrm rot="5400000">
            <a:off x="6419088" y="38237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extBox 3"/>
          <p:cNvSpPr txBox="1"/>
          <p:nvPr/>
        </p:nvSpPr>
        <p:spPr>
          <a:xfrm>
            <a:off x="7543800" y="3581400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/>
              <a:t>You</a:t>
            </a:r>
            <a:r>
              <a:rPr lang="es-ES_tradnl" sz="4000" dirty="0" smtClean="0"/>
              <a:t> are </a:t>
            </a:r>
            <a:r>
              <a:rPr lang="es-ES_tradnl" sz="4000" dirty="0" err="1" smtClean="0"/>
              <a:t>here</a:t>
            </a:r>
            <a:endParaRPr lang="es-ES_tradnl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078454"/>
            <a:ext cx="5153025" cy="398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9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" pitchFamily="18" charset="-127"/>
                <a:ea typeface="Gungsuh" pitchFamily="18" charset="-127"/>
              </a:rPr>
              <a:t>Describan la foto</a:t>
            </a:r>
            <a:endParaRPr lang="es-ES_tradnl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Down Arrow 2"/>
          <p:cNvSpPr/>
          <p:nvPr/>
        </p:nvSpPr>
        <p:spPr>
          <a:xfrm rot="5400000">
            <a:off x="6419088" y="38237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extBox 3"/>
          <p:cNvSpPr txBox="1"/>
          <p:nvPr/>
        </p:nvSpPr>
        <p:spPr>
          <a:xfrm>
            <a:off x="7543800" y="3581400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err="1" smtClean="0"/>
              <a:t>You</a:t>
            </a:r>
            <a:r>
              <a:rPr lang="es-ES_tradnl" sz="4000" dirty="0" smtClean="0"/>
              <a:t> are </a:t>
            </a:r>
            <a:r>
              <a:rPr lang="es-ES_tradnl" sz="4000" dirty="0" err="1" smtClean="0"/>
              <a:t>here</a:t>
            </a:r>
            <a:endParaRPr lang="es-ES_tradnl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16727"/>
            <a:ext cx="52387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1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Gungsuh" pitchFamily="18" charset="-127"/>
                <a:ea typeface="Gungsuh" pitchFamily="18" charset="-127"/>
              </a:rPr>
              <a:t>Traduzcan</a:t>
            </a:r>
            <a:endParaRPr lang="es-ES_tradnl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/>
              <a:t>1)  Ellas son de España. 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2)  Nosotros somos muy serios.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3)  Ustedes son inteligentes.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4)  Nosotras somos guapas.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5)  Ellos son alumnos en la escuela secundaria.</a:t>
            </a:r>
          </a:p>
        </p:txBody>
      </p:sp>
    </p:spTree>
    <p:extLst>
      <p:ext uri="{BB962C8B-B14F-4D97-AF65-F5344CB8AC3E}">
        <p14:creationId xmlns:p14="http://schemas.microsoft.com/office/powerpoint/2010/main" val="5629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Gungsuh" pitchFamily="18" charset="-127"/>
                <a:ea typeface="Gungsuh" pitchFamily="18" charset="-127"/>
              </a:rPr>
              <a:t>Traduzcan</a:t>
            </a:r>
            <a:endParaRPr lang="es-ES_tradnl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/>
              <a:t>1)  </a:t>
            </a:r>
            <a:r>
              <a:rPr lang="es-ES_tradnl" dirty="0" err="1" smtClean="0"/>
              <a:t>We</a:t>
            </a:r>
            <a:r>
              <a:rPr lang="es-ES_tradnl" dirty="0" smtClean="0"/>
              <a:t> (a </a:t>
            </a:r>
            <a:r>
              <a:rPr lang="es-ES_tradnl" dirty="0" err="1" smtClean="0"/>
              <a:t>group</a:t>
            </a:r>
            <a:r>
              <a:rPr lang="es-ES_tradnl" dirty="0" smtClean="0"/>
              <a:t> of </a:t>
            </a:r>
            <a:r>
              <a:rPr lang="es-ES_tradnl" dirty="0" err="1" smtClean="0"/>
              <a:t>boys</a:t>
            </a:r>
            <a:r>
              <a:rPr lang="es-ES_tradnl" dirty="0" smtClean="0"/>
              <a:t>) are </a:t>
            </a:r>
            <a:r>
              <a:rPr lang="es-ES_tradnl" dirty="0" err="1" smtClean="0"/>
              <a:t>men</a:t>
            </a:r>
            <a:r>
              <a:rPr lang="es-ES_tradnl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2) 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are </a:t>
            </a:r>
            <a:r>
              <a:rPr lang="es-ES_tradnl" dirty="0" err="1" smtClean="0"/>
              <a:t>students</a:t>
            </a:r>
            <a:r>
              <a:rPr lang="es-ES_tradnl" dirty="0" smtClean="0"/>
              <a:t> in Belleville.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3)  </a:t>
            </a:r>
            <a:r>
              <a:rPr lang="es-ES_tradnl" dirty="0" err="1" smtClean="0"/>
              <a:t>They</a:t>
            </a:r>
            <a:r>
              <a:rPr lang="es-ES_tradnl" dirty="0" smtClean="0"/>
              <a:t> (a </a:t>
            </a:r>
            <a:r>
              <a:rPr lang="es-ES_tradnl" dirty="0" err="1" smtClean="0"/>
              <a:t>group</a:t>
            </a:r>
            <a:r>
              <a:rPr lang="es-ES_tradnl" dirty="0" smtClean="0"/>
              <a:t> of </a:t>
            </a:r>
            <a:r>
              <a:rPr lang="es-ES_tradnl" dirty="0" err="1" smtClean="0"/>
              <a:t>boys</a:t>
            </a:r>
            <a:r>
              <a:rPr lang="es-ES_tradnl" dirty="0" smtClean="0"/>
              <a:t>) are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Mexico</a:t>
            </a:r>
            <a:r>
              <a:rPr lang="es-ES_tradnl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4)  </a:t>
            </a:r>
            <a:r>
              <a:rPr lang="es-ES_tradnl" dirty="0" err="1" smtClean="0"/>
              <a:t>They</a:t>
            </a:r>
            <a:r>
              <a:rPr lang="es-ES_tradnl" dirty="0" smtClean="0"/>
              <a:t> (a </a:t>
            </a:r>
            <a:r>
              <a:rPr lang="es-ES_tradnl" dirty="0" err="1" smtClean="0"/>
              <a:t>group</a:t>
            </a:r>
            <a:r>
              <a:rPr lang="es-ES_tradnl" dirty="0" smtClean="0"/>
              <a:t> of </a:t>
            </a:r>
            <a:r>
              <a:rPr lang="es-ES_tradnl" dirty="0" err="1" smtClean="0"/>
              <a:t>boys</a:t>
            </a:r>
            <a:r>
              <a:rPr lang="es-ES_tradnl" dirty="0" smtClean="0"/>
              <a:t> and </a:t>
            </a:r>
            <a:r>
              <a:rPr lang="es-ES_tradnl" dirty="0" err="1" smtClean="0"/>
              <a:t>girls</a:t>
            </a:r>
            <a:r>
              <a:rPr lang="es-ES_tradnl" dirty="0" smtClean="0"/>
              <a:t>) are </a:t>
            </a:r>
            <a:r>
              <a:rPr lang="es-ES_tradnl" dirty="0" err="1" smtClean="0"/>
              <a:t>mexican</a:t>
            </a:r>
            <a:r>
              <a:rPr lang="es-ES_tradnl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5)  </a:t>
            </a:r>
            <a:r>
              <a:rPr lang="es-ES_tradnl" dirty="0" err="1" smtClean="0"/>
              <a:t>We</a:t>
            </a:r>
            <a:r>
              <a:rPr lang="es-ES_tradnl" dirty="0" smtClean="0"/>
              <a:t> (a </a:t>
            </a:r>
            <a:r>
              <a:rPr lang="es-ES_tradnl" dirty="0" err="1" smtClean="0"/>
              <a:t>group</a:t>
            </a:r>
            <a:r>
              <a:rPr lang="es-ES_tradnl" dirty="0" smtClean="0"/>
              <a:t> of </a:t>
            </a:r>
            <a:r>
              <a:rPr lang="es-ES_tradnl" dirty="0" err="1" smtClean="0"/>
              <a:t>girls</a:t>
            </a:r>
            <a:r>
              <a:rPr lang="es-ES_tradnl" dirty="0" smtClean="0"/>
              <a:t>) are </a:t>
            </a:r>
            <a:r>
              <a:rPr lang="es-ES_tradnl" dirty="0" err="1" smtClean="0"/>
              <a:t>tall</a:t>
            </a:r>
            <a:r>
              <a:rPr lang="es-ES_tradnl" dirty="0" smtClean="0"/>
              <a:t>.  </a:t>
            </a:r>
            <a:r>
              <a:rPr lang="es-ES_tradnl" dirty="0" err="1" smtClean="0"/>
              <a:t>We</a:t>
            </a:r>
            <a:r>
              <a:rPr lang="es-ES_tradnl" dirty="0" smtClean="0"/>
              <a:t> are </a:t>
            </a:r>
            <a:r>
              <a:rPr lang="es-ES_tradnl" dirty="0" err="1" smtClean="0"/>
              <a:t>also</a:t>
            </a:r>
            <a:r>
              <a:rPr lang="es-ES_tradnl" dirty="0" smtClean="0"/>
              <a:t> </a:t>
            </a:r>
            <a:r>
              <a:rPr lang="es-ES_tradnl" dirty="0" err="1" smtClean="0"/>
              <a:t>skinny</a:t>
            </a:r>
            <a:r>
              <a:rPr lang="es-ES_trad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98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28600"/>
            <a:ext cx="9144000" cy="1470025"/>
          </a:xfrm>
        </p:spPr>
        <p:txBody>
          <a:bodyPr/>
          <a:lstStyle/>
          <a:p>
            <a:r>
              <a:rPr lang="es-ES_tradnl" dirty="0" smtClean="0">
                <a:latin typeface="Gungsuh" pitchFamily="18" charset="-127"/>
                <a:ea typeface="Gungsuh" pitchFamily="18" charset="-127"/>
              </a:rPr>
              <a:t>Hoy es el 28 de noviembre.</a:t>
            </a:r>
            <a:endParaRPr lang="es-ES_tradnl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1325"/>
            <a:ext cx="3255741" cy="58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3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" pitchFamily="18" charset="-127"/>
                <a:ea typeface="Gungsuh" pitchFamily="18" charset="-127"/>
              </a:rPr>
              <a:t>La cita del día</a:t>
            </a:r>
            <a:endParaRPr lang="es-ES_tradnl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91" y="1544782"/>
            <a:ext cx="3200400" cy="534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6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" pitchFamily="18" charset="-127"/>
                <a:ea typeface="Gungsuh" pitchFamily="18" charset="-127"/>
              </a:rPr>
              <a:t>Un repaso</a:t>
            </a:r>
            <a:endParaRPr lang="es-ES_tradnl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learned</a:t>
            </a:r>
            <a:r>
              <a:rPr lang="es-ES_tradnl" dirty="0" smtClean="0"/>
              <a:t> </a:t>
            </a:r>
            <a:r>
              <a:rPr lang="es-ES_tradnl" dirty="0" err="1" smtClean="0"/>
              <a:t>five</a:t>
            </a:r>
            <a:r>
              <a:rPr lang="es-ES_tradnl" dirty="0" smtClean="0"/>
              <a:t> new </a:t>
            </a:r>
            <a:r>
              <a:rPr lang="es-ES_tradnl" dirty="0" err="1" smtClean="0"/>
              <a:t>subjects</a:t>
            </a:r>
            <a:r>
              <a:rPr lang="es-ES_tradnl" dirty="0" smtClean="0"/>
              <a:t> </a:t>
            </a:r>
            <a:r>
              <a:rPr lang="es-ES_tradnl" dirty="0" err="1" smtClean="0"/>
              <a:t>yesterday</a:t>
            </a:r>
            <a:r>
              <a:rPr lang="es-ES_tradnl" dirty="0" smtClean="0"/>
              <a:t>.  </a:t>
            </a:r>
            <a:r>
              <a:rPr lang="es-ES_tradnl" dirty="0" err="1" smtClean="0"/>
              <a:t>They</a:t>
            </a:r>
            <a:r>
              <a:rPr lang="es-ES_tradnl" dirty="0" smtClean="0"/>
              <a:t> are:</a:t>
            </a:r>
          </a:p>
          <a:p>
            <a:pPr lvl="1"/>
            <a:r>
              <a:rPr lang="es-ES_tradnl" dirty="0"/>
              <a:t> </a:t>
            </a:r>
            <a:r>
              <a:rPr lang="es-ES_tradnl" dirty="0" smtClean="0"/>
              <a:t> </a:t>
            </a:r>
          </a:p>
          <a:p>
            <a:pPr lvl="1"/>
            <a:r>
              <a:rPr lang="es-ES_tradnl" dirty="0"/>
              <a:t> </a:t>
            </a:r>
            <a:r>
              <a:rPr lang="es-ES_tradnl" dirty="0" smtClean="0"/>
              <a:t> </a:t>
            </a:r>
          </a:p>
          <a:p>
            <a:pPr lvl="1"/>
            <a:r>
              <a:rPr lang="es-ES_tradnl" dirty="0"/>
              <a:t> </a:t>
            </a:r>
            <a:r>
              <a:rPr lang="es-ES_tradnl" dirty="0" smtClean="0"/>
              <a:t> </a:t>
            </a:r>
          </a:p>
          <a:p>
            <a:pPr lvl="1"/>
            <a:r>
              <a:rPr lang="es-ES_tradnl" dirty="0"/>
              <a:t> </a:t>
            </a:r>
            <a:r>
              <a:rPr lang="es-ES_tradnl" dirty="0" smtClean="0"/>
              <a:t> </a:t>
            </a:r>
          </a:p>
          <a:p>
            <a:pPr lvl="1"/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1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" pitchFamily="18" charset="-127"/>
                <a:ea typeface="Gungsuh" pitchFamily="18" charset="-127"/>
              </a:rPr>
              <a:t>Un repaso</a:t>
            </a:r>
            <a:endParaRPr lang="es-ES_tradnl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five</a:t>
            </a:r>
            <a:r>
              <a:rPr lang="es-ES_tradnl" sz="3600" dirty="0" smtClean="0"/>
              <a:t> new </a:t>
            </a:r>
            <a:r>
              <a:rPr lang="es-ES_tradnl" sz="3600" dirty="0" err="1" smtClean="0"/>
              <a:t>subjects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we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learned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yesterday</a:t>
            </a:r>
            <a:r>
              <a:rPr lang="es-ES_tradnl" sz="3600" dirty="0" smtClean="0"/>
              <a:t> mean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following</a:t>
            </a:r>
            <a:r>
              <a:rPr lang="es-ES_tradnl" sz="3600" dirty="0" smtClean="0"/>
              <a:t> in English:</a:t>
            </a:r>
          </a:p>
          <a:p>
            <a:pPr lvl="1"/>
            <a:r>
              <a:rPr lang="es-ES_tradnl" sz="3600" dirty="0" smtClean="0"/>
              <a:t>Nosotros </a:t>
            </a:r>
            <a:r>
              <a:rPr lang="es-ES_tradnl" sz="3600" dirty="0" smtClean="0">
                <a:sym typeface="Wingdings" pitchFamily="2" charset="2"/>
              </a:rPr>
              <a:t></a:t>
            </a:r>
          </a:p>
          <a:p>
            <a:pPr lvl="1"/>
            <a:r>
              <a:rPr lang="es-ES_tradnl" sz="3600" dirty="0" smtClean="0">
                <a:sym typeface="Wingdings" pitchFamily="2" charset="2"/>
              </a:rPr>
              <a:t>Nosotras </a:t>
            </a:r>
          </a:p>
          <a:p>
            <a:pPr lvl="1"/>
            <a:r>
              <a:rPr lang="es-ES_tradnl" sz="3600" dirty="0" smtClean="0">
                <a:sym typeface="Wingdings" pitchFamily="2" charset="2"/>
              </a:rPr>
              <a:t>Ellos </a:t>
            </a:r>
          </a:p>
          <a:p>
            <a:pPr lvl="1"/>
            <a:r>
              <a:rPr lang="es-ES_tradnl" sz="3600" dirty="0" smtClean="0">
                <a:sym typeface="Wingdings" pitchFamily="2" charset="2"/>
              </a:rPr>
              <a:t>Ellas </a:t>
            </a:r>
          </a:p>
          <a:p>
            <a:pPr lvl="1"/>
            <a:r>
              <a:rPr lang="es-ES_tradnl" sz="3600" dirty="0" smtClean="0">
                <a:sym typeface="Wingdings" pitchFamily="2" charset="2"/>
              </a:rPr>
              <a:t>Ustedes 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75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" pitchFamily="18" charset="-127"/>
                <a:ea typeface="Gungsuh" pitchFamily="18" charset="-127"/>
              </a:rPr>
              <a:t>Un repaso</a:t>
            </a:r>
            <a:endParaRPr lang="es-ES_tradnl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five</a:t>
            </a:r>
            <a:r>
              <a:rPr lang="es-ES_tradnl" sz="3600" dirty="0" smtClean="0"/>
              <a:t> new </a:t>
            </a:r>
            <a:r>
              <a:rPr lang="es-ES_tradnl" sz="3600" dirty="0" err="1" smtClean="0"/>
              <a:t>subjects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we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learned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yesterday</a:t>
            </a:r>
            <a:r>
              <a:rPr lang="es-ES_tradnl" sz="3600" dirty="0" smtClean="0"/>
              <a:t> are </a:t>
            </a:r>
            <a:r>
              <a:rPr lang="es-ES_tradnl" sz="3600" dirty="0" err="1" smtClean="0"/>
              <a:t>conjugated</a:t>
            </a:r>
            <a:r>
              <a:rPr lang="es-ES_tradnl" sz="3600" dirty="0" smtClean="0"/>
              <a:t> as </a:t>
            </a:r>
            <a:r>
              <a:rPr lang="es-ES_tradnl" sz="3600" dirty="0" err="1" smtClean="0"/>
              <a:t>follows</a:t>
            </a:r>
            <a:r>
              <a:rPr lang="es-ES_tradnl" sz="3600" dirty="0" smtClean="0"/>
              <a:t>:</a:t>
            </a:r>
          </a:p>
          <a:p>
            <a:pPr lvl="1"/>
            <a:r>
              <a:rPr lang="es-ES_tradnl" sz="3600" dirty="0" smtClean="0"/>
              <a:t>Nosotros</a:t>
            </a:r>
            <a:endParaRPr lang="es-ES_tradnl" sz="3600" dirty="0" smtClean="0">
              <a:sym typeface="Wingdings" pitchFamily="2" charset="2"/>
            </a:endParaRPr>
          </a:p>
          <a:p>
            <a:pPr lvl="1"/>
            <a:r>
              <a:rPr lang="es-ES_tradnl" sz="3600" dirty="0" smtClean="0">
                <a:sym typeface="Wingdings" pitchFamily="2" charset="2"/>
              </a:rPr>
              <a:t>Nosotras </a:t>
            </a:r>
          </a:p>
          <a:p>
            <a:pPr lvl="1"/>
            <a:r>
              <a:rPr lang="es-ES_tradnl" sz="3600" dirty="0" smtClean="0">
                <a:sym typeface="Wingdings" pitchFamily="2" charset="2"/>
              </a:rPr>
              <a:t>Ellos </a:t>
            </a:r>
          </a:p>
          <a:p>
            <a:pPr lvl="1"/>
            <a:r>
              <a:rPr lang="es-ES_tradnl" sz="3600" dirty="0" smtClean="0">
                <a:sym typeface="Wingdings" pitchFamily="2" charset="2"/>
              </a:rPr>
              <a:t>Ellas </a:t>
            </a:r>
          </a:p>
          <a:p>
            <a:pPr lvl="1"/>
            <a:r>
              <a:rPr lang="es-ES_tradnl" sz="3600" dirty="0" smtClean="0">
                <a:sym typeface="Wingdings" pitchFamily="2" charset="2"/>
              </a:rPr>
              <a:t>Ustedes 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33145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" pitchFamily="18" charset="-127"/>
                <a:ea typeface="Gungsuh" pitchFamily="18" charset="-127"/>
              </a:rPr>
              <a:t>Describan la foto</a:t>
            </a:r>
            <a:endParaRPr lang="es-ES_tradnl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543800" cy="502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3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" pitchFamily="18" charset="-127"/>
                <a:ea typeface="Gungsuh" pitchFamily="18" charset="-127"/>
              </a:rPr>
              <a:t>Describan la foto</a:t>
            </a:r>
            <a:endParaRPr lang="es-ES_tradnl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2390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8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ungsuh" pitchFamily="18" charset="-127"/>
                <a:ea typeface="Gungsuh" pitchFamily="18" charset="-127"/>
              </a:rPr>
              <a:t>Describan la foto</a:t>
            </a:r>
            <a:endParaRPr lang="es-ES_tradnl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7056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3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246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Para hacer ahora </vt:lpstr>
      <vt:lpstr>Hoy es el 28 de noviembre.</vt:lpstr>
      <vt:lpstr>La cita del día</vt:lpstr>
      <vt:lpstr>Un repaso</vt:lpstr>
      <vt:lpstr>Un repaso</vt:lpstr>
      <vt:lpstr>Un repaso</vt:lpstr>
      <vt:lpstr>Describan la foto</vt:lpstr>
      <vt:lpstr>Describan la foto</vt:lpstr>
      <vt:lpstr>Describan la foto</vt:lpstr>
      <vt:lpstr>Describan la foto</vt:lpstr>
      <vt:lpstr>Describan la foto</vt:lpstr>
      <vt:lpstr>Describan la foto</vt:lpstr>
      <vt:lpstr>Traduzcan</vt:lpstr>
      <vt:lpstr>Traduzcan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hacer ahora Write the following in Spanish:</dc:title>
  <dc:creator>Wendy</dc:creator>
  <cp:lastModifiedBy>Wendy</cp:lastModifiedBy>
  <cp:revision>9</cp:revision>
  <dcterms:created xsi:type="dcterms:W3CDTF">2012-11-20T02:01:37Z</dcterms:created>
  <dcterms:modified xsi:type="dcterms:W3CDTF">2012-11-27T21:50:07Z</dcterms:modified>
</cp:coreProperties>
</file>