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0" r:id="rId8"/>
    <p:sldId id="267" r:id="rId9"/>
    <p:sldId id="268" r:id="rId10"/>
    <p:sldId id="262" r:id="rId11"/>
    <p:sldId id="265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723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225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157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350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508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496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414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57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71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235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323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00D6-1333-4C1E-B988-238487470097}" type="datetimeFigureOut">
              <a:rPr lang="es-ES_tradnl" smtClean="0"/>
              <a:t>28/11/2012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8CE7-CB1E-495E-BA2F-7A2F682291E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80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Para hacer ahora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Traduzcan:</a:t>
            </a:r>
          </a:p>
          <a:p>
            <a:pPr lvl="1"/>
            <a:r>
              <a:rPr lang="es-ES_tradnl" sz="4000" dirty="0" smtClean="0"/>
              <a:t>1)  Ellas son muy ambiciosas.</a:t>
            </a:r>
          </a:p>
          <a:p>
            <a:pPr lvl="1"/>
            <a:r>
              <a:rPr lang="es-ES_tradnl" sz="4000" dirty="0" smtClean="0"/>
              <a:t>2)  Nosotros somos rubios.</a:t>
            </a:r>
          </a:p>
          <a:p>
            <a:pPr lvl="1"/>
            <a:r>
              <a:rPr lang="es-ES_tradnl" sz="4000" dirty="0" smtClean="0"/>
              <a:t>3)  Ustedes son alumnos.</a:t>
            </a:r>
          </a:p>
          <a:p>
            <a:pPr lvl="1"/>
            <a:r>
              <a:rPr lang="es-ES_tradnl" sz="4000" dirty="0" smtClean="0"/>
              <a:t>4)  Ellos son valientes.</a:t>
            </a:r>
          </a:p>
          <a:p>
            <a:pPr lvl="1"/>
            <a:r>
              <a:rPr lang="es-ES_tradnl" sz="4000" dirty="0" smtClean="0"/>
              <a:t>5)  Nosotras somos bonitas.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5566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Una conversación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¿</a:t>
            </a:r>
            <a:r>
              <a:rPr lang="es-ES_tradnl" sz="3600" dirty="0" smtClean="0"/>
              <a:t>Son ustedes americanos?</a:t>
            </a:r>
          </a:p>
          <a:p>
            <a:r>
              <a:rPr lang="es-ES_tradnl" sz="3600" dirty="0" smtClean="0"/>
              <a:t>Sí, somos americanos.</a:t>
            </a:r>
          </a:p>
          <a:p>
            <a:r>
              <a:rPr lang="en-US" sz="3600" dirty="0"/>
              <a:t>¿</a:t>
            </a:r>
            <a:r>
              <a:rPr lang="es-ES_tradnl" sz="3600" dirty="0" smtClean="0"/>
              <a:t>Son ustedes alumnos?</a:t>
            </a:r>
          </a:p>
          <a:p>
            <a:r>
              <a:rPr lang="es-ES_tradnl" sz="3600" dirty="0" smtClean="0"/>
              <a:t>Sí, somos alumnos.</a:t>
            </a:r>
          </a:p>
          <a:p>
            <a:r>
              <a:rPr lang="en-US" sz="3600" dirty="0"/>
              <a:t>¿</a:t>
            </a:r>
            <a:r>
              <a:rPr lang="es-ES_tradnl" sz="3600" dirty="0" smtClean="0"/>
              <a:t>En qué escuela son ustedes alumnos?</a:t>
            </a:r>
          </a:p>
          <a:p>
            <a:r>
              <a:rPr lang="es-ES_tradnl" sz="3600" dirty="0" smtClean="0"/>
              <a:t>Somos alumnos en la Escuela Martin Luther King.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0"/>
            <a:ext cx="312101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66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Una conversación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5400" dirty="0" smtClean="0"/>
              <a:t>****</a:t>
            </a:r>
            <a:r>
              <a:rPr lang="es-ES_tradnl" sz="5400" dirty="0" err="1" smtClean="0"/>
              <a:t>If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you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want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to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ask</a:t>
            </a:r>
            <a:r>
              <a:rPr lang="es-ES_tradnl" sz="5400" dirty="0" smtClean="0"/>
              <a:t> a </a:t>
            </a:r>
            <a:r>
              <a:rPr lang="es-ES_tradnl" sz="5400" dirty="0" err="1" smtClean="0"/>
              <a:t>group</a:t>
            </a:r>
            <a:r>
              <a:rPr lang="es-ES_tradnl" sz="5400" dirty="0" smtClean="0"/>
              <a:t> of </a:t>
            </a:r>
            <a:r>
              <a:rPr lang="es-ES_tradnl" sz="5400" dirty="0" err="1" smtClean="0"/>
              <a:t>people</a:t>
            </a:r>
            <a:r>
              <a:rPr lang="es-ES_tradnl" sz="5400" dirty="0" smtClean="0"/>
              <a:t> a </a:t>
            </a:r>
            <a:r>
              <a:rPr lang="es-ES_tradnl" sz="5400" dirty="0" err="1" smtClean="0"/>
              <a:t>question</a:t>
            </a:r>
            <a:r>
              <a:rPr lang="es-ES_tradnl" sz="5400" dirty="0" smtClean="0"/>
              <a:t>, </a:t>
            </a:r>
            <a:r>
              <a:rPr lang="es-ES_tradnl" sz="5400" dirty="0" err="1" smtClean="0"/>
              <a:t>you</a:t>
            </a:r>
            <a:r>
              <a:rPr lang="es-ES_tradnl" sz="5400" dirty="0" smtClean="0"/>
              <a:t> use </a:t>
            </a:r>
            <a:r>
              <a:rPr lang="es-ES_tradnl" sz="5400" dirty="0" err="1" smtClean="0"/>
              <a:t>the</a:t>
            </a:r>
            <a:r>
              <a:rPr lang="es-ES_tradnl" sz="5400" dirty="0" smtClean="0"/>
              <a:t> “ustedes” </a:t>
            </a:r>
            <a:r>
              <a:rPr lang="es-ES_tradnl" sz="5400" dirty="0" err="1" smtClean="0"/>
              <a:t>form</a:t>
            </a:r>
            <a:r>
              <a:rPr lang="es-ES_tradnl" sz="5400" dirty="0" smtClean="0"/>
              <a:t> of </a:t>
            </a:r>
            <a:r>
              <a:rPr lang="es-ES_tradnl" sz="5400" dirty="0" err="1" smtClean="0"/>
              <a:t>the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verb</a:t>
            </a:r>
            <a:r>
              <a:rPr lang="es-ES_tradnl" sz="5400" dirty="0" smtClean="0"/>
              <a:t>.***</a:t>
            </a:r>
            <a:endParaRPr lang="es-ES_tradnl" sz="5400" dirty="0"/>
          </a:p>
        </p:txBody>
      </p:sp>
    </p:spTree>
    <p:extLst>
      <p:ext uri="{BB962C8B-B14F-4D97-AF65-F5344CB8AC3E}">
        <p14:creationId xmlns:p14="http://schemas.microsoft.com/office/powerpoint/2010/main" val="19774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Una conversación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5400" dirty="0" smtClean="0"/>
              <a:t>****</a:t>
            </a:r>
            <a:r>
              <a:rPr lang="es-ES_tradnl" sz="5400" dirty="0" err="1" smtClean="0"/>
              <a:t>If</a:t>
            </a:r>
            <a:r>
              <a:rPr lang="es-ES_tradnl" sz="5400" dirty="0" smtClean="0"/>
              <a:t> a </a:t>
            </a:r>
            <a:r>
              <a:rPr lang="es-ES_tradnl" sz="5400" dirty="0" err="1" smtClean="0"/>
              <a:t>question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is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posed</a:t>
            </a:r>
            <a:r>
              <a:rPr lang="es-ES_tradnl" sz="5400" dirty="0" smtClean="0"/>
              <a:t> in </a:t>
            </a:r>
            <a:r>
              <a:rPr lang="es-ES_tradnl" sz="5400" dirty="0" err="1" smtClean="0"/>
              <a:t>the</a:t>
            </a:r>
            <a:r>
              <a:rPr lang="es-ES_tradnl" sz="5400" dirty="0" smtClean="0"/>
              <a:t> “ustedes” </a:t>
            </a:r>
            <a:r>
              <a:rPr lang="es-ES_tradnl" sz="5400" dirty="0" err="1" smtClean="0"/>
              <a:t>form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to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you</a:t>
            </a:r>
            <a:r>
              <a:rPr lang="es-ES_tradnl" sz="5400" dirty="0" smtClean="0"/>
              <a:t> and </a:t>
            </a:r>
            <a:r>
              <a:rPr lang="es-ES_tradnl" sz="5400" dirty="0" err="1" smtClean="0"/>
              <a:t>another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person</a:t>
            </a:r>
            <a:r>
              <a:rPr lang="es-ES_tradnl" sz="5400" dirty="0" smtClean="0"/>
              <a:t>(s), </a:t>
            </a:r>
            <a:r>
              <a:rPr lang="es-ES_tradnl" sz="5400" dirty="0" err="1" smtClean="0"/>
              <a:t>you</a:t>
            </a:r>
            <a:r>
              <a:rPr lang="es-ES_tradnl" sz="5400" dirty="0" smtClean="0"/>
              <a:t> </a:t>
            </a:r>
            <a:r>
              <a:rPr lang="es-ES_tradnl" sz="5400" dirty="0" err="1" smtClean="0"/>
              <a:t>answer</a:t>
            </a:r>
            <a:r>
              <a:rPr lang="es-ES_tradnl" sz="5400" dirty="0" smtClean="0"/>
              <a:t> in </a:t>
            </a:r>
            <a:r>
              <a:rPr lang="es-ES_tradnl" sz="5400" dirty="0" err="1" smtClean="0"/>
              <a:t>the</a:t>
            </a:r>
            <a:r>
              <a:rPr lang="es-ES_tradnl" sz="5400" dirty="0" smtClean="0"/>
              <a:t> “nosotros” </a:t>
            </a:r>
            <a:r>
              <a:rPr lang="es-ES_tradnl" sz="5400" dirty="0" err="1" smtClean="0"/>
              <a:t>form</a:t>
            </a:r>
            <a:r>
              <a:rPr lang="es-ES_tradnl" sz="5400" dirty="0" smtClean="0"/>
              <a:t>.****</a:t>
            </a:r>
            <a:endParaRPr lang="es-ES_tradnl" sz="5400" dirty="0"/>
          </a:p>
        </p:txBody>
      </p:sp>
    </p:spTree>
    <p:extLst>
      <p:ext uri="{BB962C8B-B14F-4D97-AF65-F5344CB8AC3E}">
        <p14:creationId xmlns:p14="http://schemas.microsoft.com/office/powerpoint/2010/main" val="10076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Más práctica en parejas</a:t>
            </a:r>
            <a:endParaRPr lang="es-ES_tradnl" dirty="0">
              <a:latin typeface="Arial Rounded MT Bold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09" y="2008909"/>
            <a:ext cx="6964326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9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Hoy es el 29 de noviembre.</a:t>
            </a:r>
            <a:endParaRPr lang="es-ES_tradnl" dirty="0">
              <a:latin typeface="Arial Rounded MT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53834"/>
            <a:ext cx="3381375" cy="560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5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La cita del día</a:t>
            </a:r>
            <a:endParaRPr lang="es-ES_tradnl" dirty="0"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481" y="1295400"/>
            <a:ext cx="5267325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9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Un repaso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We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have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learned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five</a:t>
            </a:r>
            <a:r>
              <a:rPr lang="es-ES_tradnl" sz="3600" dirty="0" smtClean="0"/>
              <a:t> new </a:t>
            </a:r>
            <a:r>
              <a:rPr lang="es-ES_tradnl" sz="3600" dirty="0" err="1" smtClean="0"/>
              <a:t>subjects</a:t>
            </a:r>
            <a:r>
              <a:rPr lang="es-ES_tradnl" sz="3600" dirty="0" smtClean="0"/>
              <a:t>.  </a:t>
            </a:r>
            <a:r>
              <a:rPr lang="es-ES_tradnl" sz="3600" dirty="0" err="1" smtClean="0"/>
              <a:t>They</a:t>
            </a:r>
            <a:r>
              <a:rPr lang="es-ES_tradnl" sz="3600" dirty="0" smtClean="0"/>
              <a:t> are:</a:t>
            </a:r>
          </a:p>
          <a:p>
            <a:pPr lvl="1"/>
            <a:r>
              <a:rPr lang="es-ES_tradnl" sz="3600" dirty="0" smtClean="0"/>
              <a:t>Nosotros</a:t>
            </a:r>
          </a:p>
          <a:p>
            <a:pPr lvl="1"/>
            <a:r>
              <a:rPr lang="es-ES_tradnl" sz="3600" dirty="0" smtClean="0"/>
              <a:t>Nosotras</a:t>
            </a:r>
          </a:p>
          <a:p>
            <a:pPr lvl="1"/>
            <a:r>
              <a:rPr lang="es-ES_tradnl" sz="3600" dirty="0" smtClean="0"/>
              <a:t>Ellos</a:t>
            </a:r>
          </a:p>
          <a:p>
            <a:pPr lvl="1"/>
            <a:r>
              <a:rPr lang="es-ES_tradnl" sz="3600" dirty="0" smtClean="0"/>
              <a:t>Ellas </a:t>
            </a:r>
          </a:p>
          <a:p>
            <a:pPr lvl="1"/>
            <a:r>
              <a:rPr lang="es-ES_tradnl" sz="3600" dirty="0" smtClean="0"/>
              <a:t>Ustedes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41737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Un repaso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five</a:t>
            </a:r>
            <a:r>
              <a:rPr lang="es-ES_tradnl" sz="3600" dirty="0" smtClean="0"/>
              <a:t> new </a:t>
            </a:r>
            <a:r>
              <a:rPr lang="es-ES_tradnl" sz="3600" dirty="0" err="1" smtClean="0"/>
              <a:t>subjects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that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have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learned</a:t>
            </a:r>
            <a:r>
              <a:rPr lang="es-ES_tradnl" sz="3600" dirty="0" smtClean="0"/>
              <a:t> mean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following</a:t>
            </a:r>
            <a:r>
              <a:rPr lang="es-ES_tradnl" sz="3600" dirty="0" smtClean="0"/>
              <a:t> in English:</a:t>
            </a:r>
          </a:p>
          <a:p>
            <a:pPr lvl="1"/>
            <a:r>
              <a:rPr lang="es-ES_tradnl" sz="3600" dirty="0" smtClean="0"/>
              <a:t>Nosotros </a:t>
            </a:r>
            <a:r>
              <a:rPr lang="es-ES_tradnl" sz="3600" dirty="0" smtClean="0">
                <a:sym typeface="Wingdings" pitchFamily="2" charset="2"/>
              </a:rPr>
              <a:t> 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Nosotras </a:t>
            </a:r>
            <a:r>
              <a:rPr lang="es-ES_tradnl" sz="3600" dirty="0" smtClean="0">
                <a:sym typeface="Wingdings" pitchFamily="2" charset="2"/>
              </a:rPr>
              <a:t> 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Ellos </a:t>
            </a:r>
            <a:r>
              <a:rPr lang="es-ES_tradnl" sz="3600" dirty="0" smtClean="0">
                <a:sym typeface="Wingdings" pitchFamily="2" charset="2"/>
              </a:rPr>
              <a:t> </a:t>
            </a:r>
          </a:p>
          <a:p>
            <a:pPr lvl="1"/>
            <a:r>
              <a:rPr lang="es-ES_tradnl" sz="3600" dirty="0" smtClean="0"/>
              <a:t>Ellas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Ustedes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6019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Un repaso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conjugations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for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five</a:t>
            </a:r>
            <a:r>
              <a:rPr lang="es-ES_tradnl" sz="3600" dirty="0" smtClean="0"/>
              <a:t> new </a:t>
            </a:r>
            <a:r>
              <a:rPr lang="es-ES_tradnl" sz="3600" dirty="0" err="1" smtClean="0"/>
              <a:t>subjects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that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have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learned</a:t>
            </a:r>
            <a:r>
              <a:rPr lang="es-ES_tradnl" sz="3600" dirty="0" smtClean="0"/>
              <a:t> are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following</a:t>
            </a:r>
            <a:r>
              <a:rPr lang="es-ES_tradnl" sz="3600" dirty="0" smtClean="0"/>
              <a:t>:</a:t>
            </a:r>
          </a:p>
          <a:p>
            <a:pPr lvl="1"/>
            <a:r>
              <a:rPr lang="es-ES_tradnl" sz="3600" dirty="0" smtClean="0"/>
              <a:t>Nosotros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Nosotras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Ellos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Ellas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 smtClean="0"/>
          </a:p>
          <a:p>
            <a:pPr lvl="1"/>
            <a:r>
              <a:rPr lang="es-ES_tradnl" sz="3600" dirty="0" smtClean="0"/>
              <a:t>Ustedes </a:t>
            </a:r>
            <a:r>
              <a:rPr lang="es-ES_tradnl" sz="3600" dirty="0" smtClean="0">
                <a:sym typeface="Wingdings" pitchFamily="2" charset="2"/>
              </a:rPr>
              <a:t>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7570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Más práctica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s-ES_tradnl" sz="3600" dirty="0" err="1" smtClean="0"/>
              <a:t>Which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subjects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would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use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are a </a:t>
            </a:r>
            <a:r>
              <a:rPr lang="es-ES_tradnl" sz="3600" dirty="0" err="1" smtClean="0"/>
              <a:t>part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group</a:t>
            </a:r>
            <a:r>
              <a:rPr lang="es-ES_tradnl" sz="3600" dirty="0" smtClean="0"/>
              <a:t>?</a:t>
            </a:r>
          </a:p>
          <a:p>
            <a:r>
              <a:rPr lang="es-ES_tradnl" sz="3600" dirty="0" err="1" smtClean="0"/>
              <a:t>Which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subject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would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use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want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talk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about</a:t>
            </a:r>
            <a:r>
              <a:rPr lang="es-ES_tradnl" sz="3600" dirty="0" smtClean="0"/>
              <a:t> a </a:t>
            </a:r>
            <a:r>
              <a:rPr lang="es-ES_tradnl" sz="3600" dirty="0" err="1" smtClean="0"/>
              <a:t>group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boys</a:t>
            </a:r>
            <a:r>
              <a:rPr lang="es-ES_tradnl" sz="3600" dirty="0" smtClean="0"/>
              <a:t>?</a:t>
            </a:r>
          </a:p>
          <a:p>
            <a:r>
              <a:rPr lang="es-ES_tradnl" sz="3600" dirty="0" err="1" smtClean="0"/>
              <a:t>Which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subject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would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use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want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talk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about</a:t>
            </a:r>
            <a:r>
              <a:rPr lang="es-ES_tradnl" sz="3600" dirty="0" smtClean="0"/>
              <a:t> a </a:t>
            </a:r>
            <a:r>
              <a:rPr lang="es-ES_tradnl" sz="3600" dirty="0" err="1" smtClean="0"/>
              <a:t>group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boys</a:t>
            </a:r>
            <a:r>
              <a:rPr lang="es-ES_tradnl" sz="3600" dirty="0" smtClean="0"/>
              <a:t> and </a:t>
            </a:r>
            <a:r>
              <a:rPr lang="es-ES_tradnl" sz="3600" dirty="0" err="1" smtClean="0"/>
              <a:t>girls</a:t>
            </a:r>
            <a:r>
              <a:rPr lang="es-ES_tradnl" sz="3600" dirty="0" smtClean="0"/>
              <a:t>?</a:t>
            </a:r>
          </a:p>
          <a:p>
            <a:r>
              <a:rPr lang="es-ES_tradnl" sz="3600" dirty="0" err="1" smtClean="0"/>
              <a:t>Which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subject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would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use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want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talk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about</a:t>
            </a:r>
            <a:r>
              <a:rPr lang="es-ES_tradnl" sz="3600" dirty="0" smtClean="0"/>
              <a:t> a </a:t>
            </a:r>
            <a:r>
              <a:rPr lang="es-ES_tradnl" sz="3600" dirty="0" err="1" smtClean="0"/>
              <a:t>group</a:t>
            </a:r>
            <a:r>
              <a:rPr lang="es-ES_tradnl" sz="3600" dirty="0" smtClean="0"/>
              <a:t> of </a:t>
            </a:r>
            <a:r>
              <a:rPr lang="es-ES_tradnl" sz="3600" dirty="0" err="1" smtClean="0"/>
              <a:t>girls</a:t>
            </a:r>
            <a:r>
              <a:rPr lang="es-ES_tradnl" sz="3600" dirty="0" smtClean="0"/>
              <a:t>?</a:t>
            </a:r>
          </a:p>
          <a:p>
            <a:r>
              <a:rPr lang="es-ES_tradnl" sz="3600" dirty="0" err="1" smtClean="0"/>
              <a:t>Which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subject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would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use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want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say</a:t>
            </a:r>
            <a:r>
              <a:rPr lang="es-ES_tradnl" sz="3600" dirty="0" smtClean="0"/>
              <a:t> “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all</a:t>
            </a:r>
            <a:r>
              <a:rPr lang="es-ES_tradnl" sz="3600" dirty="0" smtClean="0"/>
              <a:t> are…”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5051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>
                <a:latin typeface="Arial Rounded MT Bold" pitchFamily="34" charset="0"/>
              </a:rPr>
              <a:t>Make</a:t>
            </a:r>
            <a:r>
              <a:rPr lang="es-ES_tradnl" dirty="0" smtClean="0">
                <a:latin typeface="Arial Rounded MT Bold" pitchFamily="34" charset="0"/>
              </a:rPr>
              <a:t> </a:t>
            </a:r>
            <a:r>
              <a:rPr lang="es-ES_tradnl" dirty="0" err="1" smtClean="0">
                <a:latin typeface="Arial Rounded MT Bold" pitchFamily="34" charset="0"/>
              </a:rPr>
              <a:t>the</a:t>
            </a:r>
            <a:r>
              <a:rPr lang="es-ES_tradnl" dirty="0" smtClean="0">
                <a:latin typeface="Arial Rounded MT Bold" pitchFamily="34" charset="0"/>
              </a:rPr>
              <a:t> </a:t>
            </a:r>
            <a:r>
              <a:rPr lang="es-ES_tradnl" dirty="0" err="1" smtClean="0">
                <a:latin typeface="Arial Rounded MT Bold" pitchFamily="34" charset="0"/>
              </a:rPr>
              <a:t>following</a:t>
            </a:r>
            <a:r>
              <a:rPr lang="es-ES_tradnl" dirty="0" smtClean="0">
                <a:latin typeface="Arial Rounded MT Bold" pitchFamily="34" charset="0"/>
              </a:rPr>
              <a:t> </a:t>
            </a:r>
            <a:r>
              <a:rPr lang="es-ES_tradnl" dirty="0" err="1" smtClean="0">
                <a:latin typeface="Arial Rounded MT Bold" pitchFamily="34" charset="0"/>
              </a:rPr>
              <a:t>sentences</a:t>
            </a:r>
            <a:r>
              <a:rPr lang="es-ES_tradnl" dirty="0" smtClean="0">
                <a:latin typeface="Arial Rounded MT Bold" pitchFamily="34" charset="0"/>
              </a:rPr>
              <a:t> plural: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s-ES_tradnl" sz="3600" dirty="0" smtClean="0"/>
              <a:t>1)  El chico es guapo.</a:t>
            </a:r>
          </a:p>
          <a:p>
            <a:pPr marL="0" indent="0">
              <a:buNone/>
            </a:pPr>
            <a:endParaRPr lang="es-ES_tradnl" sz="3600" dirty="0" smtClean="0"/>
          </a:p>
          <a:p>
            <a:r>
              <a:rPr lang="es-ES_tradnl" sz="3600" dirty="0" smtClean="0"/>
              <a:t>2)  La chica es bonita.</a:t>
            </a:r>
          </a:p>
          <a:p>
            <a:pPr marL="0" indent="0">
              <a:buNone/>
            </a:pPr>
            <a:endParaRPr lang="es-ES_tradnl" sz="3600" dirty="0" smtClean="0"/>
          </a:p>
          <a:p>
            <a:r>
              <a:rPr lang="es-ES_tradnl" sz="3600" dirty="0" smtClean="0"/>
              <a:t>3)  El profesor es serio.</a:t>
            </a:r>
          </a:p>
          <a:p>
            <a:pPr marL="0" indent="0">
              <a:buNone/>
            </a:pPr>
            <a:endParaRPr lang="es-ES_tradnl" sz="3600" dirty="0" smtClean="0"/>
          </a:p>
          <a:p>
            <a:r>
              <a:rPr lang="es-ES_tradnl" sz="3600" dirty="0" smtClean="0"/>
              <a:t>4)  La profesora es ambiciosa.</a:t>
            </a:r>
          </a:p>
          <a:p>
            <a:pPr marL="0" indent="0">
              <a:buNone/>
            </a:pPr>
            <a:endParaRPr lang="es-ES_tradnl" sz="3600" dirty="0" smtClean="0"/>
          </a:p>
          <a:p>
            <a:r>
              <a:rPr lang="es-ES_tradnl" sz="3600" dirty="0" smtClean="0"/>
              <a:t>5)  El alumno es perezoso.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6830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Rounded MT Bold" pitchFamily="34" charset="0"/>
              </a:rPr>
              <a:t>HUH!?</a:t>
            </a:r>
            <a:endParaRPr lang="es-ES_tradnl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1356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Ana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5431" y="3429000"/>
            <a:ext cx="496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Mis</a:t>
            </a:r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amigos y </a:t>
            </a:r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yo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9630" y="1884218"/>
            <a:ext cx="3889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Los </a:t>
            </a:r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alumnos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3720" y="4800600"/>
            <a:ext cx="369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Mi</a:t>
            </a:r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profesor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927" y="5555673"/>
            <a:ext cx="4621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Sam y Amanda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47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Para hacer ahora</vt:lpstr>
      <vt:lpstr>Hoy es el 29 de noviembre.</vt:lpstr>
      <vt:lpstr>La cita del día</vt:lpstr>
      <vt:lpstr>Un repaso</vt:lpstr>
      <vt:lpstr>Un repaso</vt:lpstr>
      <vt:lpstr>Un repaso</vt:lpstr>
      <vt:lpstr>Más práctica</vt:lpstr>
      <vt:lpstr>Make the following sentences plural:</vt:lpstr>
      <vt:lpstr>HUH!?</vt:lpstr>
      <vt:lpstr>Una conversación</vt:lpstr>
      <vt:lpstr>Una conversación</vt:lpstr>
      <vt:lpstr>Una conversación</vt:lpstr>
      <vt:lpstr>Más práctica en parejas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el 29 de noviembre.</dc:title>
  <dc:creator>Wendy</dc:creator>
  <cp:lastModifiedBy>Wendy</cp:lastModifiedBy>
  <cp:revision>8</cp:revision>
  <dcterms:created xsi:type="dcterms:W3CDTF">2012-11-27T01:29:29Z</dcterms:created>
  <dcterms:modified xsi:type="dcterms:W3CDTF">2012-11-28T22:20:09Z</dcterms:modified>
</cp:coreProperties>
</file>