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202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23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1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614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814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607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682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975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765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590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562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32D5-57D7-470F-ACB9-614D2D3CAF3A}" type="datetimeFigureOut">
              <a:rPr lang="es-ES_tradnl" smtClean="0"/>
              <a:t>02/10/2012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7F4B6-8193-4217-97A7-998ED1F133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63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27950"/>
            <a:ext cx="4419600" cy="68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143000" y="3581400"/>
            <a:ext cx="2133600" cy="14478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52945" y="1219200"/>
            <a:ext cx="2133600" cy="14478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3" idx="1"/>
          </p:cNvCxnSpPr>
          <p:nvPr/>
        </p:nvCxnSpPr>
        <p:spPr>
          <a:xfrm flipH="1">
            <a:off x="4114800" y="4782979"/>
            <a:ext cx="3179618" cy="9382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6600" y="864177"/>
            <a:ext cx="4724400" cy="36195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62400" y="2552700"/>
            <a:ext cx="4038600" cy="7239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724400" y="3581400"/>
            <a:ext cx="3276600" cy="5334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" y="685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Pupcat" pitchFamily="2" charset="0"/>
              </a:rPr>
              <a:t>1.  José</a:t>
            </a:r>
            <a:endParaRPr lang="es-ES_tradnl" sz="3200" dirty="0">
              <a:latin typeface="Pupca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89039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Pupcat" pitchFamily="2" charset="0"/>
              </a:rPr>
              <a:t>2.  </a:t>
            </a:r>
            <a:r>
              <a:rPr lang="es-ES_tradnl" sz="3200" dirty="0" err="1" smtClean="0">
                <a:latin typeface="Pupcat" pitchFamily="2" charset="0"/>
              </a:rPr>
              <a:t>sara</a:t>
            </a:r>
            <a:endParaRPr lang="es-ES_tradnl" sz="3200" dirty="0">
              <a:latin typeface="Pupca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101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latin typeface="Pupcat" pitchFamily="2" charset="0"/>
              </a:rPr>
              <a:t>3</a:t>
            </a:r>
            <a:r>
              <a:rPr lang="es-ES_tradnl" sz="3200" dirty="0" smtClean="0">
                <a:latin typeface="Pupcat" pitchFamily="2" charset="0"/>
              </a:rPr>
              <a:t>.  ANA</a:t>
            </a:r>
            <a:endParaRPr lang="es-ES_tradnl" sz="3200" dirty="0">
              <a:latin typeface="Pupca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0" y="1828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Pupcat" pitchFamily="2" charset="0"/>
              </a:rPr>
              <a:t>4.  IVAN</a:t>
            </a:r>
            <a:endParaRPr lang="es-ES_tradnl" sz="3200" dirty="0">
              <a:latin typeface="Pupca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3429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Pupcat" pitchFamily="2" charset="0"/>
              </a:rPr>
              <a:t>5.  Roberto</a:t>
            </a:r>
            <a:endParaRPr lang="es-ES_tradnl" sz="3200" dirty="0">
              <a:latin typeface="Pupcat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4418" y="4490591"/>
            <a:ext cx="169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latin typeface="Pupcat" pitchFamily="2" charset="0"/>
              </a:rPr>
              <a:t>6.  Mónica</a:t>
            </a:r>
            <a:endParaRPr lang="es-ES_tradnl" sz="3200" dirty="0">
              <a:latin typeface="Pupc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Pupcat" pitchFamily="2" charset="0"/>
              </a:rPr>
              <a:t>Más práctica</a:t>
            </a:r>
            <a:endParaRPr lang="es-ES_tradnl" sz="6600" dirty="0">
              <a:latin typeface="Pupca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4782"/>
            <a:ext cx="4657725" cy="517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5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sz="7200" dirty="0" smtClean="0">
                <a:latin typeface="Pupcat" pitchFamily="2" charset="0"/>
              </a:rPr>
              <a:t>Hoy es el 10 de octubre.</a:t>
            </a:r>
            <a:endParaRPr lang="es-ES_tradnl" sz="7200" dirty="0">
              <a:latin typeface="Pupca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7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latin typeface="Pupcat" pitchFamily="2" charset="0"/>
              </a:rPr>
              <a:t>La cita del día</a:t>
            </a:r>
            <a:endParaRPr lang="es-ES_tradnl" sz="7200" dirty="0">
              <a:latin typeface="Pupcat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51708"/>
            <a:ext cx="3849272" cy="512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dirty="0" smtClean="0">
                <a:latin typeface="Pupcat" pitchFamily="2" charset="0"/>
              </a:rPr>
              <a:t>El objetivo</a:t>
            </a:r>
            <a:endParaRPr lang="es-ES_tradnl" sz="7200" dirty="0">
              <a:latin typeface="Pupca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learners</a:t>
            </a:r>
            <a:r>
              <a:rPr lang="es-ES_tradnl" dirty="0" smtClean="0"/>
              <a:t> </a:t>
            </a:r>
            <a:r>
              <a:rPr lang="es-ES_tradnl" dirty="0" err="1" smtClean="0"/>
              <a:t>will</a:t>
            </a:r>
            <a:r>
              <a:rPr lang="es-ES_tradnl" dirty="0" smtClean="0"/>
              <a:t> </a:t>
            </a:r>
            <a:r>
              <a:rPr lang="es-ES_tradnl" dirty="0" err="1" smtClean="0"/>
              <a:t>demonstrate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ability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express</a:t>
            </a:r>
            <a:r>
              <a:rPr lang="es-ES_tradnl" dirty="0" smtClean="0"/>
              <a:t> </a:t>
            </a:r>
            <a:r>
              <a:rPr lang="es-ES_tradnl" dirty="0" err="1" smtClean="0"/>
              <a:t>nationality</a:t>
            </a:r>
            <a:r>
              <a:rPr lang="es-ES_tradnl" dirty="0" smtClean="0"/>
              <a:t> and country of </a:t>
            </a:r>
            <a:r>
              <a:rPr lang="es-ES_tradnl" dirty="0" err="1" smtClean="0"/>
              <a:t>origin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13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Pupcat" pitchFamily="2" charset="0"/>
              </a:rPr>
              <a:t>Ana</a:t>
            </a:r>
            <a:endParaRPr lang="es-ES_tradnl" sz="6600" dirty="0"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572616"/>
            <a:ext cx="4038600" cy="2209800"/>
          </a:xfrm>
        </p:spPr>
        <p:txBody>
          <a:bodyPr/>
          <a:lstStyle/>
          <a:p>
            <a:r>
              <a:rPr lang="es-ES_tradnl" dirty="0" smtClean="0"/>
              <a:t>Ana es de Puerto Rico.</a:t>
            </a:r>
          </a:p>
          <a:p>
            <a:endParaRPr lang="es-ES_tradnl" dirty="0"/>
          </a:p>
          <a:p>
            <a:r>
              <a:rPr lang="es-ES_tradnl" dirty="0" smtClean="0"/>
              <a:t>Ana es puertorriqueña.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06" y="2133600"/>
            <a:ext cx="4803294" cy="308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Pupcat" pitchFamily="2" charset="0"/>
              </a:rPr>
              <a:t>Mateo</a:t>
            </a:r>
            <a:endParaRPr lang="es-ES_tradnl" sz="6600" dirty="0"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653378"/>
            <a:ext cx="4038600" cy="2209800"/>
          </a:xfrm>
        </p:spPr>
        <p:txBody>
          <a:bodyPr/>
          <a:lstStyle/>
          <a:p>
            <a:r>
              <a:rPr lang="es-ES_tradnl" dirty="0" smtClean="0"/>
              <a:t>Mateo es de Honduras.</a:t>
            </a:r>
          </a:p>
          <a:p>
            <a:endParaRPr lang="es-ES_tradnl" dirty="0"/>
          </a:p>
          <a:p>
            <a:r>
              <a:rPr lang="es-ES_tradnl" dirty="0" smtClean="0"/>
              <a:t>Mateo es hondureño.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5999"/>
            <a:ext cx="4876800" cy="294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Pupcat" pitchFamily="2" charset="0"/>
              </a:rPr>
              <a:t>Sandra</a:t>
            </a:r>
            <a:endParaRPr lang="es-ES_tradnl" sz="6600" dirty="0"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653378"/>
            <a:ext cx="4038600" cy="2209800"/>
          </a:xfrm>
        </p:spPr>
        <p:txBody>
          <a:bodyPr/>
          <a:lstStyle/>
          <a:p>
            <a:r>
              <a:rPr lang="es-ES_tradnl" dirty="0" smtClean="0"/>
              <a:t>Sandra es de España.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Sandra es española. 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5105400" cy="305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Pupcat" pitchFamily="2" charset="0"/>
              </a:rPr>
              <a:t>REINALDO</a:t>
            </a:r>
            <a:endParaRPr lang="es-ES_tradnl" sz="6600" dirty="0"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653378"/>
            <a:ext cx="4038600" cy="2209800"/>
          </a:xfrm>
        </p:spPr>
        <p:txBody>
          <a:bodyPr/>
          <a:lstStyle/>
          <a:p>
            <a:r>
              <a:rPr lang="es-ES_tradnl" dirty="0" smtClean="0"/>
              <a:t>Reinaldo es de Cuba.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Reinaldo es cubano.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5105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Pupcat" pitchFamily="2" charset="0"/>
              </a:rPr>
              <a:t>Natalia</a:t>
            </a:r>
            <a:endParaRPr lang="es-ES_tradnl" sz="6600" dirty="0">
              <a:latin typeface="Pupca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653378"/>
            <a:ext cx="4038600" cy="2209800"/>
          </a:xfrm>
        </p:spPr>
        <p:txBody>
          <a:bodyPr/>
          <a:lstStyle/>
          <a:p>
            <a:r>
              <a:rPr lang="es-ES_tradnl" dirty="0" smtClean="0"/>
              <a:t>Natalia es de México.</a:t>
            </a:r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Natalia es </a:t>
            </a:r>
            <a:r>
              <a:rPr lang="es-ES_tradnl" dirty="0" smtClean="0"/>
              <a:t>mexicana.</a:t>
            </a:r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1815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98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Hoy es el 10 de octubre.</vt:lpstr>
      <vt:lpstr>La cita del día</vt:lpstr>
      <vt:lpstr>El objetivo</vt:lpstr>
      <vt:lpstr>Ana</vt:lpstr>
      <vt:lpstr>Mateo</vt:lpstr>
      <vt:lpstr>Sandra</vt:lpstr>
      <vt:lpstr>REINALDO</vt:lpstr>
      <vt:lpstr>Natalia</vt:lpstr>
      <vt:lpstr>PowerPoint Presentation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4 de octubre.</dc:title>
  <dc:creator>Wendy</dc:creator>
  <cp:lastModifiedBy>Wendy</cp:lastModifiedBy>
  <cp:revision>7</cp:revision>
  <dcterms:created xsi:type="dcterms:W3CDTF">2012-09-17T00:48:10Z</dcterms:created>
  <dcterms:modified xsi:type="dcterms:W3CDTF">2012-10-03T00:48:09Z</dcterms:modified>
</cp:coreProperties>
</file>