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5" r:id="rId5"/>
    <p:sldId id="264" r:id="rId6"/>
    <p:sldId id="256" r:id="rId7"/>
    <p:sldId id="257" r:id="rId8"/>
    <p:sldId id="258" r:id="rId9"/>
    <p:sldId id="266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B938-F981-4771-AFB1-CC7352D7F836}" type="datetimeFigureOut">
              <a:rPr lang="es-ES_tradnl" smtClean="0"/>
              <a:t>10/10/2012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5BE9-E524-4BEA-BAC6-7C9DDC49E4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706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B938-F981-4771-AFB1-CC7352D7F836}" type="datetimeFigureOut">
              <a:rPr lang="es-ES_tradnl" smtClean="0"/>
              <a:t>10/10/2012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5BE9-E524-4BEA-BAC6-7C9DDC49E4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908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B938-F981-4771-AFB1-CC7352D7F836}" type="datetimeFigureOut">
              <a:rPr lang="es-ES_tradnl" smtClean="0"/>
              <a:t>10/10/2012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5BE9-E524-4BEA-BAC6-7C9DDC49E4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1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B938-F981-4771-AFB1-CC7352D7F836}" type="datetimeFigureOut">
              <a:rPr lang="es-ES_tradnl" smtClean="0"/>
              <a:t>10/10/2012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5BE9-E524-4BEA-BAC6-7C9DDC49E4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568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B938-F981-4771-AFB1-CC7352D7F836}" type="datetimeFigureOut">
              <a:rPr lang="es-ES_tradnl" smtClean="0"/>
              <a:t>10/10/2012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5BE9-E524-4BEA-BAC6-7C9DDC49E4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37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B938-F981-4771-AFB1-CC7352D7F836}" type="datetimeFigureOut">
              <a:rPr lang="es-ES_tradnl" smtClean="0"/>
              <a:t>10/10/2012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5BE9-E524-4BEA-BAC6-7C9DDC49E4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16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B938-F981-4771-AFB1-CC7352D7F836}" type="datetimeFigureOut">
              <a:rPr lang="es-ES_tradnl" smtClean="0"/>
              <a:t>10/10/2012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5BE9-E524-4BEA-BAC6-7C9DDC49E4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325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B938-F981-4771-AFB1-CC7352D7F836}" type="datetimeFigureOut">
              <a:rPr lang="es-ES_tradnl" smtClean="0"/>
              <a:t>10/10/2012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5BE9-E524-4BEA-BAC6-7C9DDC49E4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23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B938-F981-4771-AFB1-CC7352D7F836}" type="datetimeFigureOut">
              <a:rPr lang="es-ES_tradnl" smtClean="0"/>
              <a:t>10/10/2012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5BE9-E524-4BEA-BAC6-7C9DDC49E4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43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B938-F981-4771-AFB1-CC7352D7F836}" type="datetimeFigureOut">
              <a:rPr lang="es-ES_tradnl" smtClean="0"/>
              <a:t>10/10/2012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5BE9-E524-4BEA-BAC6-7C9DDC49E4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928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B938-F981-4771-AFB1-CC7352D7F836}" type="datetimeFigureOut">
              <a:rPr lang="es-ES_tradnl" smtClean="0"/>
              <a:t>10/10/2012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5BE9-E524-4BEA-BAC6-7C9DDC49E4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561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B938-F981-4771-AFB1-CC7352D7F836}" type="datetimeFigureOut">
              <a:rPr lang="es-ES_tradnl" smtClean="0"/>
              <a:t>10/10/2012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85BE9-E524-4BEA-BAC6-7C9DDC49E48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760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s-ES_tradnl" dirty="0" smtClean="0">
                <a:latin typeface="Copperplate Gothic Bold" pitchFamily="34" charset="0"/>
              </a:rPr>
              <a:t>Para hacer ahora</a:t>
            </a:r>
            <a:endParaRPr lang="es-ES_tradnl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r>
              <a:rPr lang="es-ES_tradnl" dirty="0" smtClean="0"/>
              <a:t>1)  Ana es de Colombia.  Ana es ___________.</a:t>
            </a:r>
          </a:p>
          <a:p>
            <a:r>
              <a:rPr lang="es-ES_tradnl" dirty="0" smtClean="0"/>
              <a:t>2)  Mateo es de Perú.  Mateo es ___________.</a:t>
            </a:r>
          </a:p>
          <a:p>
            <a:r>
              <a:rPr lang="es-ES_tradnl" dirty="0" smtClean="0"/>
              <a:t>3)  Sandra es de Guatemala.  Sandra es ______________.</a:t>
            </a:r>
          </a:p>
          <a:p>
            <a:r>
              <a:rPr lang="es-ES_tradnl" dirty="0" smtClean="0"/>
              <a:t>4)  Pedro es de Honduras.  Pedro es ______________.</a:t>
            </a:r>
          </a:p>
          <a:p>
            <a:r>
              <a:rPr lang="es-ES_tradnl" dirty="0" smtClean="0"/>
              <a:t>5)  María es de _____________.  María es venezolana.</a:t>
            </a:r>
          </a:p>
          <a:p>
            <a:r>
              <a:rPr lang="es-ES_tradnl" dirty="0" smtClean="0"/>
              <a:t>6)  José es de _____________.  José es salvadoreño.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3626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opperplate Gothic Bold" pitchFamily="34" charset="0"/>
              </a:rPr>
              <a:t>Más práctica</a:t>
            </a:r>
            <a:endParaRPr lang="es-ES_tradnl" dirty="0">
              <a:latin typeface="Copperplate Gothic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55" y="1828800"/>
            <a:ext cx="52387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4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¿</a:t>
            </a:r>
            <a:r>
              <a:rPr lang="es-ES_tradnl" dirty="0" smtClean="0">
                <a:latin typeface="Copperplate Gothic Bold" pitchFamily="34" charset="0"/>
              </a:rPr>
              <a:t>De dónde es?</a:t>
            </a:r>
            <a:endParaRPr lang="es-ES_tradnl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1)  Ana es guatemalteca. </a:t>
            </a:r>
          </a:p>
          <a:p>
            <a:endParaRPr lang="es-ES_tradnl" dirty="0"/>
          </a:p>
          <a:p>
            <a:r>
              <a:rPr lang="es-ES_tradnl" dirty="0" smtClean="0"/>
              <a:t>2)  Pedro es salvadoreño.  </a:t>
            </a:r>
          </a:p>
          <a:p>
            <a:endParaRPr lang="es-ES_tradnl" dirty="0"/>
          </a:p>
          <a:p>
            <a:r>
              <a:rPr lang="es-ES_tradnl" dirty="0" smtClean="0"/>
              <a:t>3)  Graciela es española.  </a:t>
            </a:r>
          </a:p>
          <a:p>
            <a:endParaRPr lang="es-ES_tradnl" dirty="0"/>
          </a:p>
          <a:p>
            <a:r>
              <a:rPr lang="es-ES_tradnl" dirty="0" smtClean="0"/>
              <a:t>4)  Reinaldo es chileno.  </a:t>
            </a:r>
          </a:p>
          <a:p>
            <a:endParaRPr lang="es-ES_tradnl" dirty="0"/>
          </a:p>
          <a:p>
            <a:r>
              <a:rPr lang="es-ES_tradnl" dirty="0" smtClean="0"/>
              <a:t>5)  Santiago es mexicano.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4114801" cy="328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53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¿</a:t>
            </a:r>
            <a:r>
              <a:rPr lang="es-ES_tradnl" dirty="0" smtClean="0">
                <a:latin typeface="Copperplate Gothic Bold" pitchFamily="34" charset="0"/>
              </a:rPr>
              <a:t>De dónde es?</a:t>
            </a:r>
            <a:endParaRPr lang="es-ES_tradnl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1)  Raquel es costarricense. </a:t>
            </a:r>
          </a:p>
          <a:p>
            <a:endParaRPr lang="es-ES_tradnl" dirty="0"/>
          </a:p>
          <a:p>
            <a:r>
              <a:rPr lang="es-ES_tradnl" dirty="0" smtClean="0"/>
              <a:t>2)  Eduardo es panameño.  </a:t>
            </a:r>
          </a:p>
          <a:p>
            <a:endParaRPr lang="es-ES_tradnl" dirty="0"/>
          </a:p>
          <a:p>
            <a:r>
              <a:rPr lang="es-ES_tradnl" dirty="0" smtClean="0"/>
              <a:t>3)  Roberto es dominicano.  </a:t>
            </a:r>
          </a:p>
          <a:p>
            <a:endParaRPr lang="es-ES_tradnl" dirty="0"/>
          </a:p>
          <a:p>
            <a:r>
              <a:rPr lang="es-ES_tradnl" dirty="0" smtClean="0"/>
              <a:t>4)  Manolo es puertorriqueño.  </a:t>
            </a:r>
          </a:p>
          <a:p>
            <a:endParaRPr lang="es-ES_tradnl" dirty="0"/>
          </a:p>
          <a:p>
            <a:r>
              <a:rPr lang="es-ES_tradnl" dirty="0" smtClean="0"/>
              <a:t>5)  Carmen es uruguaya.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2514601" cy="200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25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¿</a:t>
            </a:r>
            <a:r>
              <a:rPr lang="es-ES_tradnl" dirty="0">
                <a:latin typeface="Copperplate Gothic Bold" pitchFamily="34" charset="0"/>
              </a:rPr>
              <a:t>De Que nacionalidad 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1)  Ana es de Puerto Rico.</a:t>
            </a:r>
          </a:p>
          <a:p>
            <a:endParaRPr lang="es-ES_tradnl" dirty="0"/>
          </a:p>
          <a:p>
            <a:r>
              <a:rPr lang="es-ES_tradnl" dirty="0" smtClean="0"/>
              <a:t>2)  Pedro es de Honduras.</a:t>
            </a:r>
          </a:p>
          <a:p>
            <a:endParaRPr lang="es-ES_tradnl" dirty="0"/>
          </a:p>
          <a:p>
            <a:r>
              <a:rPr lang="es-ES_tradnl" dirty="0" smtClean="0"/>
              <a:t>3)  Graciela es de México.</a:t>
            </a:r>
          </a:p>
          <a:p>
            <a:endParaRPr lang="es-ES_tradnl" dirty="0"/>
          </a:p>
          <a:p>
            <a:r>
              <a:rPr lang="es-ES_tradnl" dirty="0" smtClean="0"/>
              <a:t>4)  Reinaldo es de Paraguay.</a:t>
            </a:r>
          </a:p>
          <a:p>
            <a:endParaRPr lang="es-ES_tradnl" dirty="0"/>
          </a:p>
          <a:p>
            <a:r>
              <a:rPr lang="es-ES_tradnl" dirty="0" smtClean="0"/>
              <a:t>5)  Santiago es de El Salvador.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616036" cy="328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22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¿</a:t>
            </a:r>
            <a:r>
              <a:rPr lang="es-ES_tradnl" dirty="0" smtClean="0">
                <a:latin typeface="Copperplate Gothic Bold" pitchFamily="34" charset="0"/>
              </a:rPr>
              <a:t>De Que nacionalidad es?</a:t>
            </a:r>
            <a:endParaRPr lang="es-ES_tradnl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1)  Raquel es de Venezuela.</a:t>
            </a:r>
          </a:p>
          <a:p>
            <a:endParaRPr lang="es-ES_tradnl" dirty="0"/>
          </a:p>
          <a:p>
            <a:r>
              <a:rPr lang="es-ES_tradnl" dirty="0" smtClean="0"/>
              <a:t>2)  Eduardo es de Cuba.</a:t>
            </a:r>
          </a:p>
          <a:p>
            <a:endParaRPr lang="es-ES_tradnl" dirty="0"/>
          </a:p>
          <a:p>
            <a:r>
              <a:rPr lang="es-ES_tradnl" dirty="0" smtClean="0"/>
              <a:t>3)  Roberto es de Argentina.</a:t>
            </a:r>
          </a:p>
          <a:p>
            <a:endParaRPr lang="es-ES_tradnl" dirty="0"/>
          </a:p>
          <a:p>
            <a:r>
              <a:rPr lang="es-ES_tradnl" dirty="0" smtClean="0"/>
              <a:t>4)  Manolo es de Brasil.</a:t>
            </a:r>
          </a:p>
          <a:p>
            <a:endParaRPr lang="es-ES_tradnl" dirty="0"/>
          </a:p>
          <a:p>
            <a:r>
              <a:rPr lang="es-ES_tradnl" dirty="0" smtClean="0"/>
              <a:t>5)  Carmen es de Panamá.  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2514601" cy="200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24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Autofit/>
          </a:bodyPr>
          <a:lstStyle/>
          <a:p>
            <a:r>
              <a:rPr lang="es-ES_tradnl" dirty="0" smtClean="0">
                <a:latin typeface="Copperplate Gothic Bold" pitchFamily="34" charset="0"/>
              </a:rPr>
              <a:t>Hoy es el 11 de octubre.</a:t>
            </a:r>
            <a:endParaRPr lang="es-ES_tradnl" dirty="0">
              <a:latin typeface="Copperplate Gothic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62112"/>
            <a:ext cx="3425437" cy="519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78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opperplate Gothic Bold" pitchFamily="34" charset="0"/>
              </a:rPr>
              <a:t>La  cita del día</a:t>
            </a:r>
            <a:endParaRPr lang="es-ES_tradnl" dirty="0">
              <a:latin typeface="Copperplate Gothic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410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04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opperplate Gothic Bold" pitchFamily="34" charset="0"/>
              </a:rPr>
              <a:t>Una </a:t>
            </a:r>
            <a:r>
              <a:rPr lang="es-ES_tradnl" dirty="0" smtClean="0">
                <a:latin typeface="Copperplate Gothic Bold" pitchFamily="34" charset="0"/>
              </a:rPr>
              <a:t>actividad</a:t>
            </a:r>
            <a:endParaRPr lang="es-ES_tradnl" dirty="0">
              <a:latin typeface="Copperplate Gothic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5" y="1738745"/>
            <a:ext cx="56197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4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-311150"/>
            <a:ext cx="4949825" cy="74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869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232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Para hacer ahora</vt:lpstr>
      <vt:lpstr>¿De dónde es?</vt:lpstr>
      <vt:lpstr>¿De dónde es?</vt:lpstr>
      <vt:lpstr>¿De Que nacionalidad es?</vt:lpstr>
      <vt:lpstr>¿De Que nacionalidad es?</vt:lpstr>
      <vt:lpstr>Hoy es el 11 de octubre.</vt:lpstr>
      <vt:lpstr>La  cita del día</vt:lpstr>
      <vt:lpstr>Una actividad</vt:lpstr>
      <vt:lpstr>PowerPoint Presentation</vt:lpstr>
      <vt:lpstr>Más práctica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10 de octubre.</dc:title>
  <dc:creator>Wendy</dc:creator>
  <cp:lastModifiedBy>Wendy</cp:lastModifiedBy>
  <cp:revision>10</cp:revision>
  <dcterms:created xsi:type="dcterms:W3CDTF">2012-09-30T20:57:08Z</dcterms:created>
  <dcterms:modified xsi:type="dcterms:W3CDTF">2012-10-11T01:52:56Z</dcterms:modified>
</cp:coreProperties>
</file>