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60"/>
  </p:normalViewPr>
  <p:slideViewPr>
    <p:cSldViewPr>
      <p:cViewPr varScale="1">
        <p:scale>
          <a:sx n="69" d="100"/>
          <a:sy n="69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613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200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846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873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722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295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531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951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513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269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111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0D87-C2D6-4A40-BAD1-5968B0D1D373}" type="datetimeFigureOut">
              <a:rPr lang="es-ES_tradnl" smtClean="0"/>
              <a:t>20/10/2012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EFC6-8B3F-45DF-8F29-0EEC5F9081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383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 Condensed" pitchFamily="34" charset="0"/>
              </a:rPr>
              <a:t>Para hacer ahora</a:t>
            </a:r>
            <a:endParaRPr lang="es-ES_tradnl" dirty="0">
              <a:latin typeface="Gill Sans Ultra Bold 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1) 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“</a:t>
            </a:r>
            <a:r>
              <a:rPr lang="es-ES_tradnl" dirty="0" err="1" smtClean="0"/>
              <a:t>infinitive</a:t>
            </a:r>
            <a:r>
              <a:rPr lang="es-ES_tradnl" dirty="0" smtClean="0"/>
              <a:t>”?</a:t>
            </a:r>
          </a:p>
          <a:p>
            <a:endParaRPr lang="es-ES_tradnl" dirty="0"/>
          </a:p>
          <a:p>
            <a:r>
              <a:rPr lang="es-ES_tradnl" dirty="0" smtClean="0"/>
              <a:t>2) 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mean </a:t>
            </a:r>
            <a:r>
              <a:rPr lang="es-ES_tradnl" dirty="0" err="1" smtClean="0"/>
              <a:t>to</a:t>
            </a:r>
            <a:r>
              <a:rPr lang="es-ES_tradnl" dirty="0" smtClean="0"/>
              <a:t> “</a:t>
            </a:r>
            <a:r>
              <a:rPr lang="es-ES_tradnl" dirty="0" err="1" smtClean="0"/>
              <a:t>conjugate</a:t>
            </a:r>
            <a:r>
              <a:rPr lang="es-ES_tradnl" dirty="0" smtClean="0"/>
              <a:t>” a </a:t>
            </a:r>
            <a:r>
              <a:rPr lang="es-ES_tradnl" dirty="0" err="1" smtClean="0"/>
              <a:t>verb</a:t>
            </a:r>
            <a:r>
              <a:rPr lang="es-ES_tradnl" dirty="0" smtClean="0"/>
              <a:t>?</a:t>
            </a:r>
          </a:p>
          <a:p>
            <a:endParaRPr lang="es-ES_tradnl" dirty="0"/>
          </a:p>
          <a:p>
            <a:r>
              <a:rPr lang="es-ES_tradnl" dirty="0" smtClean="0"/>
              <a:t>3) 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“ser” mean in English?</a:t>
            </a:r>
          </a:p>
          <a:p>
            <a:endParaRPr lang="es-ES_tradnl" dirty="0"/>
          </a:p>
          <a:p>
            <a:r>
              <a:rPr lang="es-ES_tradnl" dirty="0" smtClean="0"/>
              <a:t>4) 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smtClean="0"/>
              <a:t>are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proper</a:t>
            </a:r>
            <a:r>
              <a:rPr lang="es-ES_tradnl" dirty="0" smtClean="0"/>
              <a:t> </a:t>
            </a:r>
            <a:r>
              <a:rPr lang="es-ES_tradnl" dirty="0" err="1" smtClean="0"/>
              <a:t>conjugations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/>
              <a:t> </a:t>
            </a:r>
            <a:r>
              <a:rPr lang="es-ES_tradnl" dirty="0" smtClean="0"/>
              <a:t>“ser”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</a:t>
            </a:r>
            <a:r>
              <a:rPr lang="es-ES_tradnl" dirty="0" err="1" smtClean="0"/>
              <a:t>subjects</a:t>
            </a:r>
            <a:r>
              <a:rPr lang="es-ES_tradnl" dirty="0" smtClean="0"/>
              <a:t>: yo, tú, él, ella, usted?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2158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Ana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ambicioso o perezoso?</a:t>
            </a:r>
          </a:p>
          <a:p>
            <a:endParaRPr lang="es-ES_tradnl" dirty="0"/>
          </a:p>
          <a:p>
            <a:r>
              <a:rPr lang="es-ES_tradnl" b="1" dirty="0" smtClean="0"/>
              <a:t>Miguel</a:t>
            </a:r>
            <a:r>
              <a:rPr lang="es-ES_tradnl" dirty="0" smtClean="0"/>
              <a:t>:  Yo soy ambicioso.</a:t>
            </a:r>
          </a:p>
          <a:p>
            <a:endParaRPr lang="es-ES_tradnl" dirty="0"/>
          </a:p>
          <a:p>
            <a:r>
              <a:rPr lang="es-ES_tradnl" dirty="0" smtClean="0"/>
              <a:t>Miguel es ambicioso.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051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Miguel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cubana o colombiana?</a:t>
            </a:r>
          </a:p>
          <a:p>
            <a:endParaRPr lang="es-ES_tradnl" dirty="0"/>
          </a:p>
          <a:p>
            <a:r>
              <a:rPr lang="es-ES_tradnl" b="1" dirty="0" smtClean="0"/>
              <a:t>Ana</a:t>
            </a:r>
            <a:r>
              <a:rPr lang="es-ES_tradnl" dirty="0" smtClean="0"/>
              <a:t>:  Yo soy cubana.</a:t>
            </a:r>
          </a:p>
          <a:p>
            <a:endParaRPr lang="es-ES_tradnl" dirty="0"/>
          </a:p>
          <a:p>
            <a:r>
              <a:rPr lang="es-ES_tradnl" dirty="0" smtClean="0"/>
              <a:t>Ana es cubana.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204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Más práctica</a:t>
            </a:r>
            <a:endParaRPr lang="es-ES_tradnl" dirty="0">
              <a:latin typeface="Gill Sans Ultra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93273"/>
            <a:ext cx="487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78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Gill Sans Ultra Bold Condensed" pitchFamily="34" charset="0"/>
              </a:rPr>
              <a:t>Hoy es el 25 de octubre.</a:t>
            </a:r>
            <a:endParaRPr lang="es-ES_tradnl" dirty="0">
              <a:latin typeface="Gill Sans Ultra Bold Condense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40195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11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 Condensed" pitchFamily="34" charset="0"/>
              </a:rPr>
              <a:t>La cita del día</a:t>
            </a:r>
            <a:endParaRPr lang="es-ES_trad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09" y="1524000"/>
            <a:ext cx="4900613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36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 a </a:t>
            </a:r>
            <a:r>
              <a:rPr lang="es-ES_tradnl" dirty="0" err="1" smtClean="0"/>
              <a:t>conversation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be </a:t>
            </a:r>
            <a:r>
              <a:rPr lang="es-ES_tradnl" dirty="0" err="1" smtClean="0"/>
              <a:t>able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use </a:t>
            </a:r>
            <a:r>
              <a:rPr lang="es-ES_tradnl" dirty="0" err="1" smtClean="0"/>
              <a:t>multiple</a:t>
            </a:r>
            <a:r>
              <a:rPr lang="es-ES_tradnl" dirty="0" smtClean="0"/>
              <a:t> </a:t>
            </a:r>
            <a:r>
              <a:rPr lang="es-ES_tradnl" dirty="0" err="1" smtClean="0"/>
              <a:t>subjects</a:t>
            </a:r>
            <a:r>
              <a:rPr lang="es-ES_tradnl" dirty="0" smtClean="0"/>
              <a:t> and </a:t>
            </a:r>
            <a:r>
              <a:rPr lang="es-ES_tradnl" dirty="0" err="1" smtClean="0"/>
              <a:t>change</a:t>
            </a:r>
            <a:r>
              <a:rPr lang="es-ES_tradnl" dirty="0" smtClean="0"/>
              <a:t> </a:t>
            </a:r>
            <a:r>
              <a:rPr lang="es-ES_tradnl" dirty="0" err="1" smtClean="0"/>
              <a:t>conjugations</a:t>
            </a:r>
            <a:r>
              <a:rPr lang="es-ES_tradnl" dirty="0" smtClean="0"/>
              <a:t> in a </a:t>
            </a:r>
            <a:r>
              <a:rPr lang="es-ES_tradnl" dirty="0" err="1" smtClean="0"/>
              <a:t>timely</a:t>
            </a:r>
            <a:r>
              <a:rPr lang="es-ES_tradnl" dirty="0" smtClean="0"/>
              <a:t> </a:t>
            </a:r>
            <a:r>
              <a:rPr lang="es-ES_tradnl" dirty="0" err="1" smtClean="0"/>
              <a:t>manner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Today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 </a:t>
            </a:r>
            <a:r>
              <a:rPr lang="es-ES_tradnl" dirty="0" err="1" smtClean="0"/>
              <a:t>practicing</a:t>
            </a:r>
            <a:r>
              <a:rPr lang="es-ES_tradnl" dirty="0" smtClean="0"/>
              <a:t> </a:t>
            </a:r>
            <a:r>
              <a:rPr lang="es-ES_tradnl" dirty="0" err="1" smtClean="0"/>
              <a:t>basic</a:t>
            </a:r>
            <a:r>
              <a:rPr lang="es-ES_tradnl" dirty="0" smtClean="0"/>
              <a:t> </a:t>
            </a:r>
            <a:r>
              <a:rPr lang="es-ES_tradnl" dirty="0" err="1" smtClean="0"/>
              <a:t>conversational</a:t>
            </a:r>
            <a:r>
              <a:rPr lang="es-ES_tradnl" dirty="0" smtClean="0"/>
              <a:t> </a:t>
            </a:r>
            <a:r>
              <a:rPr lang="es-ES_tradnl" dirty="0" err="1" smtClean="0"/>
              <a:t>skills</a:t>
            </a:r>
            <a:r>
              <a:rPr lang="es-ES_tradnl" dirty="0" smtClean="0"/>
              <a:t> </a:t>
            </a:r>
            <a:r>
              <a:rPr lang="es-ES_tradnl" dirty="0" err="1" smtClean="0"/>
              <a:t>using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“ser”.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4051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La pregunta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alto o bajo?</a:t>
            </a:r>
          </a:p>
          <a:p>
            <a:endParaRPr lang="es-ES_tradnl" dirty="0"/>
          </a:p>
          <a:p>
            <a:r>
              <a:rPr lang="es-ES_tradnl" b="1" dirty="0" smtClean="0"/>
              <a:t>La respuesta</a:t>
            </a:r>
            <a:r>
              <a:rPr lang="es-ES_tradnl" dirty="0" smtClean="0"/>
              <a:t>:  Yo soy alto.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087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La pregunta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ambicioso o perezoso?</a:t>
            </a:r>
          </a:p>
          <a:p>
            <a:endParaRPr lang="es-ES_tradnl" dirty="0"/>
          </a:p>
          <a:p>
            <a:r>
              <a:rPr lang="es-ES_tradnl" b="1" dirty="0" smtClean="0"/>
              <a:t>La respuesta</a:t>
            </a:r>
            <a:r>
              <a:rPr lang="es-ES_tradnl" dirty="0" smtClean="0"/>
              <a:t>:  Yo soy ambicioso.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6465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La pregunta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cubana o colombiana?</a:t>
            </a:r>
          </a:p>
          <a:p>
            <a:endParaRPr lang="es-ES_tradnl" dirty="0"/>
          </a:p>
          <a:p>
            <a:r>
              <a:rPr lang="es-ES_tradnl" b="1" dirty="0" smtClean="0"/>
              <a:t>La respuesta</a:t>
            </a:r>
            <a:r>
              <a:rPr lang="es-ES_tradnl" dirty="0" smtClean="0"/>
              <a:t>:  Yo soy cubana.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6465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Más práctica</a:t>
            </a:r>
            <a:endParaRPr lang="es-ES_tradnl" dirty="0">
              <a:latin typeface="Gill Sans Ultra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93273"/>
            <a:ext cx="487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50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ill Sans Ultra Bold" pitchFamily="34" charset="0"/>
              </a:rPr>
              <a:t>Una conversación</a:t>
            </a:r>
            <a:endParaRPr lang="es-ES_tradnl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Ana</a:t>
            </a:r>
            <a:r>
              <a:rPr lang="es-ES_tradnl" dirty="0" smtClean="0"/>
              <a:t>:  </a:t>
            </a:r>
            <a:r>
              <a:rPr lang="en-US" dirty="0"/>
              <a:t>¿</a:t>
            </a:r>
            <a:r>
              <a:rPr lang="es-ES_tradnl" dirty="0" smtClean="0"/>
              <a:t>Eres alto o bajo?</a:t>
            </a:r>
          </a:p>
          <a:p>
            <a:endParaRPr lang="es-ES_tradnl" dirty="0"/>
          </a:p>
          <a:p>
            <a:r>
              <a:rPr lang="es-ES_tradnl" b="1" dirty="0" smtClean="0"/>
              <a:t>Miguel</a:t>
            </a:r>
            <a:r>
              <a:rPr lang="es-ES_tradnl" dirty="0" smtClean="0"/>
              <a:t>:  Yo soy alto.</a:t>
            </a:r>
          </a:p>
          <a:p>
            <a:endParaRPr lang="es-ES_tradnl" dirty="0"/>
          </a:p>
          <a:p>
            <a:r>
              <a:rPr lang="es-ES_tradnl" dirty="0" smtClean="0"/>
              <a:t>Miguel es alto.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560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Para hacer ahora</vt:lpstr>
      <vt:lpstr>Hoy es el 25 de octubre.</vt:lpstr>
      <vt:lpstr>La cita del día</vt:lpstr>
      <vt:lpstr>Una conversación</vt:lpstr>
      <vt:lpstr>Una conversación</vt:lpstr>
      <vt:lpstr>Una conversación</vt:lpstr>
      <vt:lpstr>Una conversación</vt:lpstr>
      <vt:lpstr>Más práctica</vt:lpstr>
      <vt:lpstr>Una conversación</vt:lpstr>
      <vt:lpstr>Una conversación</vt:lpstr>
      <vt:lpstr>Una conversación</vt:lpstr>
      <vt:lpstr>Más práctica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hacer ahora</dc:title>
  <dc:creator>Wendy</dc:creator>
  <cp:lastModifiedBy>Wendy</cp:lastModifiedBy>
  <cp:revision>4</cp:revision>
  <dcterms:created xsi:type="dcterms:W3CDTF">2012-10-18T01:34:20Z</dcterms:created>
  <dcterms:modified xsi:type="dcterms:W3CDTF">2012-10-20T23:13:01Z</dcterms:modified>
</cp:coreProperties>
</file>