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174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174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181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082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694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024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013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854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171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641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47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112A8-CED8-4A27-AED7-6136D5FAC6F7}" type="datetimeFigureOut">
              <a:rPr lang="es-ES_tradnl" smtClean="0"/>
              <a:t>30/09/2012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A4F2D-F753-4799-B19F-3ED711300A9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501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 smtClean="0">
                <a:latin typeface="Haettenschweiler" pitchFamily="34" charset="0"/>
              </a:rPr>
              <a:t>Para hacer ahora</a:t>
            </a:r>
            <a:endParaRPr lang="es-ES_tradnl" sz="6000" dirty="0">
              <a:latin typeface="Haettenschweiler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4400" dirty="0" err="1" smtClean="0"/>
              <a:t>How</a:t>
            </a:r>
            <a:r>
              <a:rPr lang="es-ES_tradnl" sz="4400" dirty="0" smtClean="0"/>
              <a:t> can </a:t>
            </a:r>
            <a:r>
              <a:rPr lang="es-ES_tradnl" sz="4400" dirty="0" err="1" smtClean="0"/>
              <a:t>you</a:t>
            </a:r>
            <a:r>
              <a:rPr lang="es-ES_tradnl" sz="4400" dirty="0" smtClean="0"/>
              <a:t> describe </a:t>
            </a:r>
            <a:r>
              <a:rPr lang="es-ES_tradnl" sz="4400" dirty="0" err="1" smtClean="0"/>
              <a:t>someone</a:t>
            </a:r>
            <a:r>
              <a:rPr lang="es-ES_tradnl" sz="4400" dirty="0" smtClean="0"/>
              <a:t>?  </a:t>
            </a:r>
            <a:r>
              <a:rPr lang="es-ES_tradnl" sz="4400" dirty="0" err="1" smtClean="0"/>
              <a:t>Make</a:t>
            </a:r>
            <a:r>
              <a:rPr lang="es-ES_tradnl" sz="4400" dirty="0" smtClean="0"/>
              <a:t> a </a:t>
            </a:r>
            <a:r>
              <a:rPr lang="es-ES_tradnl" sz="4400" dirty="0" err="1" smtClean="0"/>
              <a:t>list</a:t>
            </a:r>
            <a:r>
              <a:rPr lang="es-ES_tradnl" sz="4400" dirty="0" smtClean="0"/>
              <a:t> of </a:t>
            </a:r>
            <a:r>
              <a:rPr lang="es-ES_tradnl" sz="4400" dirty="0" err="1" smtClean="0"/>
              <a:t>descriptions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commonly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used</a:t>
            </a:r>
            <a:r>
              <a:rPr lang="es-ES_tradnl" sz="4400" dirty="0" smtClean="0"/>
              <a:t> in English.</a:t>
            </a:r>
            <a:endParaRPr lang="es-ES_tradnl" sz="4400" dirty="0"/>
          </a:p>
        </p:txBody>
      </p:sp>
    </p:spTree>
    <p:extLst>
      <p:ext uri="{BB962C8B-B14F-4D97-AF65-F5344CB8AC3E}">
        <p14:creationId xmlns:p14="http://schemas.microsoft.com/office/powerpoint/2010/main" val="8599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3200" dirty="0" smtClean="0"/>
              <a:t>El hombre es </a:t>
            </a:r>
            <a:r>
              <a:rPr lang="es-ES_tradnl" sz="3200" dirty="0" smtClean="0">
                <a:solidFill>
                  <a:schemeClr val="bg1"/>
                </a:solidFill>
              </a:rPr>
              <a:t>cómico</a:t>
            </a:r>
            <a:r>
              <a:rPr lang="es-ES_tradnl" sz="3200" dirty="0" smtClean="0"/>
              <a:t>.</a:t>
            </a:r>
          </a:p>
          <a:p>
            <a:pPr algn="ctr"/>
            <a:r>
              <a:rPr lang="es-ES_tradnl" sz="3200" dirty="0" smtClean="0"/>
              <a:t>El hombre es </a:t>
            </a:r>
            <a:r>
              <a:rPr lang="es-ES_tradnl" sz="3200" dirty="0" smtClean="0">
                <a:solidFill>
                  <a:schemeClr val="bg1"/>
                </a:solidFill>
              </a:rPr>
              <a:t>gracioso</a:t>
            </a:r>
            <a:r>
              <a:rPr lang="es-ES_tradnl" sz="3200" dirty="0" smtClean="0"/>
              <a:t>.</a:t>
            </a:r>
            <a:endParaRPr lang="es-ES_tradn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 smtClean="0"/>
              <a:t>El hombre es </a:t>
            </a:r>
            <a:r>
              <a:rPr lang="es-ES_tradnl" sz="3200" dirty="0" smtClean="0">
                <a:solidFill>
                  <a:schemeClr val="bg1"/>
                </a:solidFill>
              </a:rPr>
              <a:t>serio</a:t>
            </a:r>
            <a:r>
              <a:rPr lang="es-ES_tradnl" sz="3200" dirty="0" smtClean="0"/>
              <a:t>.</a:t>
            </a:r>
            <a:endParaRPr lang="es-ES_tradnl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291465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62200"/>
            <a:ext cx="2488883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000" dirty="0" smtClean="0"/>
              <a:t>El hombre es </a:t>
            </a:r>
            <a:r>
              <a:rPr lang="es-ES_tradnl" sz="4000" dirty="0" smtClean="0">
                <a:solidFill>
                  <a:schemeClr val="bg1"/>
                </a:solidFill>
              </a:rPr>
              <a:t>ambicioso</a:t>
            </a:r>
            <a:r>
              <a:rPr lang="es-ES_tradnl" sz="4000" dirty="0" smtClean="0"/>
              <a:t>.</a:t>
            </a:r>
            <a:endParaRPr lang="es-ES_tradnl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000" dirty="0" smtClean="0"/>
              <a:t>El hombre es </a:t>
            </a:r>
            <a:r>
              <a:rPr lang="es-ES_tradnl" sz="4000" dirty="0" smtClean="0">
                <a:solidFill>
                  <a:schemeClr val="bg1"/>
                </a:solidFill>
              </a:rPr>
              <a:t>perezoso</a:t>
            </a:r>
            <a:r>
              <a:rPr lang="es-ES_tradnl" sz="4000" dirty="0" smtClean="0"/>
              <a:t>.</a:t>
            </a:r>
            <a:endParaRPr lang="es-ES_tradnl" sz="4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0182"/>
            <a:ext cx="4381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840182"/>
            <a:ext cx="4381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9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el hombre?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54727"/>
            <a:ext cx="2362200" cy="512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8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el hombre?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238750" cy="394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8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el hombre?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410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el hombre?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8" y="1828800"/>
            <a:ext cx="5373832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65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el hombre?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14055"/>
            <a:ext cx="470535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5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0" y="164623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s-ES_tradnl" sz="4800" dirty="0" smtClean="0"/>
              <a:t>La mujer es </a:t>
            </a:r>
            <a:r>
              <a:rPr lang="es-ES_tradnl" sz="4800" dirty="0" smtClean="0">
                <a:solidFill>
                  <a:srgbClr val="00B0F0"/>
                </a:solidFill>
              </a:rPr>
              <a:t>alta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0" y="1646238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s-ES_tradnl" sz="4800" dirty="0" smtClean="0"/>
              <a:t>La mujer es </a:t>
            </a:r>
            <a:r>
              <a:rPr lang="es-ES_tradnl" sz="4800" dirty="0" smtClean="0">
                <a:solidFill>
                  <a:srgbClr val="00B0F0"/>
                </a:solidFill>
              </a:rPr>
              <a:t>baja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4" y="2450523"/>
            <a:ext cx="2705100" cy="427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50523"/>
            <a:ext cx="2438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800" dirty="0" smtClean="0"/>
              <a:t>La mujer es </a:t>
            </a:r>
            <a:r>
              <a:rPr lang="es-ES_tradnl" sz="4800" dirty="0" smtClean="0">
                <a:solidFill>
                  <a:srgbClr val="00B0F0"/>
                </a:solidFill>
              </a:rPr>
              <a:t>guapa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800" dirty="0" smtClean="0"/>
              <a:t>La mujer es </a:t>
            </a:r>
            <a:r>
              <a:rPr lang="es-ES_tradnl" sz="4800" dirty="0" smtClean="0">
                <a:solidFill>
                  <a:srgbClr val="00B0F0"/>
                </a:solidFill>
              </a:rPr>
              <a:t>fea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2819400" cy="413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0"/>
            <a:ext cx="2886075" cy="413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5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800" dirty="0" smtClean="0"/>
              <a:t>La mujer es </a:t>
            </a:r>
            <a:r>
              <a:rPr lang="es-ES_tradnl" sz="4800" dirty="0" smtClean="0">
                <a:solidFill>
                  <a:srgbClr val="00B0F0"/>
                </a:solidFill>
              </a:rPr>
              <a:t>rubia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800" dirty="0" smtClean="0"/>
              <a:t>La mujer es </a:t>
            </a:r>
            <a:r>
              <a:rPr lang="es-ES_tradnl" sz="4800" dirty="0" smtClean="0">
                <a:solidFill>
                  <a:srgbClr val="00B0F0"/>
                </a:solidFill>
              </a:rPr>
              <a:t>morena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2971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1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rmAutofit/>
          </a:bodyPr>
          <a:lstStyle/>
          <a:p>
            <a:r>
              <a:rPr lang="es-ES_tradnl" sz="7200" dirty="0" smtClean="0">
                <a:latin typeface="Haettenschweiler" pitchFamily="34" charset="0"/>
              </a:rPr>
              <a:t>Hoy es el </a:t>
            </a:r>
            <a:r>
              <a:rPr lang="es-ES_tradnl" sz="7200" dirty="0" smtClean="0">
                <a:latin typeface="Haettenschweiler" pitchFamily="34" charset="0"/>
              </a:rPr>
              <a:t>4 </a:t>
            </a:r>
            <a:r>
              <a:rPr lang="es-ES_tradnl" sz="7200" dirty="0" smtClean="0">
                <a:latin typeface="Haettenschweiler" pitchFamily="34" charset="0"/>
              </a:rPr>
              <a:t>de octubre.</a:t>
            </a:r>
            <a:endParaRPr lang="es-ES_tradnl" sz="7200" dirty="0">
              <a:latin typeface="Haettenschweiler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1828800"/>
            <a:ext cx="6600825" cy="4378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2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3200" dirty="0" smtClean="0"/>
              <a:t>La mujer es </a:t>
            </a:r>
            <a:r>
              <a:rPr lang="es-ES_tradnl" sz="3200" dirty="0" smtClean="0">
                <a:solidFill>
                  <a:srgbClr val="00B0F0"/>
                </a:solidFill>
              </a:rPr>
              <a:t>cómica</a:t>
            </a:r>
            <a:r>
              <a:rPr lang="es-ES_tradnl" sz="3200" dirty="0" smtClean="0"/>
              <a:t>.</a:t>
            </a:r>
          </a:p>
          <a:p>
            <a:pPr algn="ctr"/>
            <a:r>
              <a:rPr lang="es-ES_tradnl" sz="3200" dirty="0" smtClean="0"/>
              <a:t>La mujer es </a:t>
            </a:r>
            <a:r>
              <a:rPr lang="es-ES_tradnl" sz="3200" dirty="0" smtClean="0">
                <a:solidFill>
                  <a:srgbClr val="00B0F0"/>
                </a:solidFill>
              </a:rPr>
              <a:t>graciosa</a:t>
            </a:r>
            <a:r>
              <a:rPr lang="es-ES_tradnl" sz="3200" dirty="0" smtClean="0"/>
              <a:t>.</a:t>
            </a:r>
            <a:endParaRPr lang="es-ES_tradn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 smtClean="0"/>
              <a:t>La mujer es </a:t>
            </a:r>
            <a:r>
              <a:rPr lang="es-ES_tradnl" sz="3200" dirty="0" smtClean="0">
                <a:solidFill>
                  <a:srgbClr val="00B0F0"/>
                </a:solidFill>
              </a:rPr>
              <a:t>seria</a:t>
            </a:r>
            <a:r>
              <a:rPr lang="es-ES_tradnl" sz="3200" dirty="0" smtClean="0"/>
              <a:t>.</a:t>
            </a:r>
            <a:endParaRPr lang="es-ES_tradnl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2743200"/>
            <a:ext cx="359283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3733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8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000" dirty="0" smtClean="0"/>
              <a:t>La mujer es </a:t>
            </a:r>
            <a:r>
              <a:rPr lang="es-ES_tradnl" sz="4000" dirty="0" smtClean="0">
                <a:solidFill>
                  <a:srgbClr val="00B0F0"/>
                </a:solidFill>
              </a:rPr>
              <a:t>ambiciosa</a:t>
            </a:r>
            <a:r>
              <a:rPr lang="es-ES_tradnl" sz="4000" dirty="0" smtClean="0"/>
              <a:t>.</a:t>
            </a:r>
            <a:endParaRPr lang="es-ES_tradnl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000" dirty="0" smtClean="0"/>
              <a:t>La mujer es </a:t>
            </a:r>
            <a:r>
              <a:rPr lang="es-ES_tradnl" sz="4000" dirty="0" smtClean="0">
                <a:solidFill>
                  <a:srgbClr val="00B0F0"/>
                </a:solidFill>
              </a:rPr>
              <a:t>perezosa</a:t>
            </a:r>
            <a:r>
              <a:rPr lang="es-ES_tradnl" sz="4000" dirty="0" smtClean="0"/>
              <a:t>.</a:t>
            </a:r>
            <a:endParaRPr lang="es-ES_tradnl" sz="4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7055"/>
            <a:ext cx="39624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4577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la mujer?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09800"/>
            <a:ext cx="57150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7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la mujer?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3929063" cy="509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3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la mujer?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90255"/>
            <a:ext cx="3429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4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la mujer?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351472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1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Haettenschweiler" pitchFamily="34" charset="0"/>
              </a:rPr>
              <a:t>¿</a:t>
            </a:r>
            <a:r>
              <a:rPr lang="es-ES_tradnl" sz="6600" dirty="0" smtClean="0">
                <a:latin typeface="Haettenschweiler" pitchFamily="34" charset="0"/>
              </a:rPr>
              <a:t>Cómo es la mujer?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44862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2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7"/>
            <a:ext cx="8229600" cy="715962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Haettenschweiler" pitchFamily="34" charset="0"/>
              </a:rPr>
              <a:t>¿</a:t>
            </a:r>
            <a:r>
              <a:rPr lang="es-ES_tradnl" sz="7200" dirty="0" smtClean="0">
                <a:latin typeface="Haettenschweiler" pitchFamily="34" charset="0"/>
              </a:rPr>
              <a:t>Cómo es?</a:t>
            </a:r>
            <a:endParaRPr lang="es-ES_tradnl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s-ES_tradnl" dirty="0" smtClean="0"/>
              <a:t>1)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2)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3)</a:t>
            </a:r>
          </a:p>
          <a:p>
            <a:pPr marL="0" indent="0">
              <a:buNone/>
            </a:pPr>
            <a:endParaRPr lang="es-ES_tradnl" dirty="0" smtClean="0"/>
          </a:p>
          <a:p>
            <a:endParaRPr lang="es-ES_trad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s-ES_tradnl" dirty="0" smtClean="0"/>
              <a:t>4)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r>
              <a:rPr lang="es-ES_tradnl" dirty="0" smtClean="0"/>
              <a:t>5)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r>
              <a:rPr lang="es-ES_tradnl" dirty="0" smtClean="0"/>
              <a:t>6)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1555172" cy="217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72" y="3429000"/>
            <a:ext cx="229419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56" y="5219700"/>
            <a:ext cx="1195387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87" y="990600"/>
            <a:ext cx="161086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57" y="2362200"/>
            <a:ext cx="1425720" cy="178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80" y="4238625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8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7200" dirty="0" smtClean="0">
                <a:latin typeface="Haettenschweiler" pitchFamily="34" charset="0"/>
              </a:rPr>
              <a:t>Un repaso</a:t>
            </a:r>
            <a:endParaRPr lang="es-ES_tradnl" sz="7200" dirty="0">
              <a:latin typeface="Haettenschweiler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82880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697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7200" dirty="0" err="1" smtClean="0">
                <a:latin typeface="Haettenschweiler" pitchFamily="34" charset="0"/>
              </a:rPr>
              <a:t>Beyonce</a:t>
            </a:r>
            <a:endParaRPr lang="es-ES_tradnl" sz="7200" dirty="0">
              <a:latin typeface="Haettenschweiler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4995863" cy="499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16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600" dirty="0" smtClean="0">
                <a:latin typeface="Haettenschweiler" pitchFamily="34" charset="0"/>
              </a:rPr>
              <a:t>La cita del día</a:t>
            </a:r>
            <a:endParaRPr lang="es-ES_tradnl" sz="6600" dirty="0">
              <a:latin typeface="Haettenschweiler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505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0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7200" dirty="0" err="1" smtClean="0">
                <a:latin typeface="Haettenschweiler" pitchFamily="34" charset="0"/>
              </a:rPr>
              <a:t>Mitt</a:t>
            </a:r>
            <a:r>
              <a:rPr lang="es-ES_tradnl" sz="7200" dirty="0" smtClean="0">
                <a:latin typeface="Haettenschweiler" pitchFamily="34" charset="0"/>
              </a:rPr>
              <a:t> </a:t>
            </a:r>
            <a:r>
              <a:rPr lang="es-ES_tradnl" sz="7200" dirty="0" err="1" smtClean="0">
                <a:latin typeface="Haettenschweiler" pitchFamily="34" charset="0"/>
              </a:rPr>
              <a:t>Romney</a:t>
            </a:r>
            <a:endParaRPr lang="es-ES_tradnl" sz="7200" dirty="0">
              <a:latin typeface="Haettenschweiler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629400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08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7200" dirty="0" smtClean="0">
                <a:latin typeface="Haettenschweiler" pitchFamily="34" charset="0"/>
              </a:rPr>
              <a:t>Pat </a:t>
            </a:r>
            <a:r>
              <a:rPr lang="es-ES_tradnl" sz="7200" dirty="0" err="1" smtClean="0">
                <a:latin typeface="Haettenschweiler" pitchFamily="34" charset="0"/>
              </a:rPr>
              <a:t>Sajack</a:t>
            </a:r>
            <a:endParaRPr lang="es-ES_tradnl" sz="7200" dirty="0">
              <a:latin typeface="Haettenschweiler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491163" cy="42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303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1109"/>
            <a:ext cx="76200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386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7200" dirty="0" err="1" smtClean="0">
                <a:latin typeface="Haettenschweiler" pitchFamily="34" charset="0"/>
              </a:rPr>
              <a:t>Jim</a:t>
            </a:r>
            <a:r>
              <a:rPr lang="es-ES_tradnl" sz="7200" dirty="0" smtClean="0">
                <a:latin typeface="Haettenschweiler" pitchFamily="34" charset="0"/>
              </a:rPr>
              <a:t> </a:t>
            </a:r>
            <a:r>
              <a:rPr lang="es-ES_tradnl" sz="7200" dirty="0" err="1" smtClean="0">
                <a:latin typeface="Haettenschweiler" pitchFamily="34" charset="0"/>
              </a:rPr>
              <a:t>Carrey</a:t>
            </a:r>
            <a:endParaRPr lang="es-ES_tradnl" sz="7200" dirty="0">
              <a:latin typeface="Haettenschweiler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40386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5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7200" dirty="0" smtClean="0">
                <a:latin typeface="Haettenschweiler" pitchFamily="34" charset="0"/>
              </a:rPr>
              <a:t>El objetivo</a:t>
            </a:r>
            <a:endParaRPr lang="es-ES_tradnl" sz="7200" dirty="0">
              <a:latin typeface="Haettenschweiler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All</a:t>
            </a:r>
            <a:r>
              <a:rPr lang="es-ES_tradnl" dirty="0" smtClean="0"/>
              <a:t> </a:t>
            </a:r>
            <a:r>
              <a:rPr lang="es-ES_tradnl" dirty="0" err="1" smtClean="0"/>
              <a:t>learners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demonstrate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ability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describe a </a:t>
            </a:r>
            <a:r>
              <a:rPr lang="es-ES_tradnl" dirty="0" err="1" smtClean="0"/>
              <a:t>man</a:t>
            </a:r>
            <a:r>
              <a:rPr lang="es-ES_tradnl" dirty="0" smtClean="0"/>
              <a:t>/a </a:t>
            </a:r>
            <a:r>
              <a:rPr lang="es-ES_tradnl" dirty="0" err="1" smtClean="0"/>
              <a:t>woman</a:t>
            </a:r>
            <a:r>
              <a:rPr lang="es-ES_tradnl" dirty="0" smtClean="0"/>
              <a:t> </a:t>
            </a:r>
            <a:r>
              <a:rPr lang="es-ES_tradnl" dirty="0" err="1" smtClean="0"/>
              <a:t>according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his</a:t>
            </a:r>
            <a:r>
              <a:rPr lang="es-ES_tradnl" dirty="0" smtClean="0"/>
              <a:t>/</a:t>
            </a:r>
            <a:r>
              <a:rPr lang="es-ES_tradnl" dirty="0" err="1" smtClean="0"/>
              <a:t>her</a:t>
            </a:r>
            <a:r>
              <a:rPr lang="es-ES_tradnl" dirty="0" smtClean="0"/>
              <a:t> </a:t>
            </a:r>
            <a:r>
              <a:rPr lang="es-ES_tradnl" dirty="0" err="1" smtClean="0"/>
              <a:t>physical</a:t>
            </a:r>
            <a:r>
              <a:rPr lang="es-ES_tradnl" dirty="0" smtClean="0"/>
              <a:t> </a:t>
            </a:r>
            <a:r>
              <a:rPr lang="es-ES_tradnl" dirty="0" err="1" smtClean="0"/>
              <a:t>appearance</a:t>
            </a:r>
            <a:r>
              <a:rPr lang="es-ES_tradnl" dirty="0" smtClean="0"/>
              <a:t> and </a:t>
            </a:r>
            <a:r>
              <a:rPr lang="es-ES_tradnl" dirty="0" err="1" smtClean="0"/>
              <a:t>personality</a:t>
            </a:r>
            <a:r>
              <a:rPr lang="es-ES_tradnl" dirty="0" smtClean="0"/>
              <a:t> </a:t>
            </a:r>
            <a:r>
              <a:rPr lang="es-ES_tradnl" dirty="0" err="1" smtClean="0"/>
              <a:t>traits</a:t>
            </a:r>
            <a:r>
              <a:rPr lang="es-ES_tradnl" dirty="0" smtClean="0"/>
              <a:t>. 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202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6406" y="18288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s-ES_tradnl" sz="4400" dirty="0" smtClean="0"/>
              <a:t>El alumno</a:t>
            </a:r>
          </a:p>
          <a:p>
            <a:pPr algn="ctr"/>
            <a:r>
              <a:rPr lang="es-ES_tradnl" sz="4400" dirty="0" smtClean="0"/>
              <a:t>El amigo</a:t>
            </a:r>
          </a:p>
          <a:p>
            <a:pPr algn="ctr"/>
            <a:r>
              <a:rPr lang="es-ES_tradnl" sz="4400" dirty="0" smtClean="0"/>
              <a:t>El muchacho</a:t>
            </a:r>
            <a:endParaRPr lang="es-ES_tradnl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60898" y="182880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s-ES_tradnl" sz="4400" dirty="0" smtClean="0"/>
              <a:t>La alumna</a:t>
            </a:r>
          </a:p>
          <a:p>
            <a:pPr algn="ctr"/>
            <a:r>
              <a:rPr lang="es-ES_tradnl" sz="4400" dirty="0" smtClean="0"/>
              <a:t>La amiga</a:t>
            </a:r>
          </a:p>
          <a:p>
            <a:pPr algn="ctr"/>
            <a:r>
              <a:rPr lang="es-ES_tradnl" sz="4400" dirty="0" smtClean="0"/>
              <a:t>La muchacha</a:t>
            </a:r>
            <a:endParaRPr lang="es-ES_tradnl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914650"/>
            <a:ext cx="2390775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14650"/>
            <a:ext cx="25146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7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334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s-ES_tradnl" sz="4800" dirty="0" smtClean="0"/>
              <a:t>El hombre</a:t>
            </a:r>
            <a:endParaRPr lang="es-ES_tradnl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53340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s-ES_tradnl" sz="4800" dirty="0" smtClean="0"/>
              <a:t>La mujer</a:t>
            </a:r>
            <a:endParaRPr lang="es-ES_tradnl" sz="4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" y="1600200"/>
            <a:ext cx="2603500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7127"/>
            <a:ext cx="2857500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57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0" y="164623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s-ES_tradnl" sz="4800" dirty="0" smtClean="0"/>
              <a:t>El hombre es </a:t>
            </a:r>
            <a:r>
              <a:rPr lang="es-ES_tradnl" sz="4800" dirty="0" smtClean="0">
                <a:solidFill>
                  <a:schemeClr val="bg1"/>
                </a:solidFill>
              </a:rPr>
              <a:t>alto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0" y="1646238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s-ES_tradnl" sz="4800" dirty="0" smtClean="0"/>
              <a:t>El hombre es </a:t>
            </a:r>
            <a:r>
              <a:rPr lang="es-ES_tradnl" sz="4800" dirty="0" smtClean="0">
                <a:solidFill>
                  <a:schemeClr val="bg1"/>
                </a:solidFill>
              </a:rPr>
              <a:t>bajo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3367088" cy="461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73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800" dirty="0" smtClean="0"/>
              <a:t>El hombre es </a:t>
            </a:r>
            <a:r>
              <a:rPr lang="es-ES_tradnl" sz="4800" dirty="0" smtClean="0">
                <a:solidFill>
                  <a:schemeClr val="bg1"/>
                </a:solidFill>
              </a:rPr>
              <a:t>guapo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800" dirty="0" smtClean="0"/>
              <a:t>El hombre es </a:t>
            </a:r>
            <a:r>
              <a:rPr lang="es-ES_tradnl" sz="4800" dirty="0" smtClean="0">
                <a:solidFill>
                  <a:schemeClr val="bg1"/>
                </a:solidFill>
              </a:rPr>
              <a:t>feo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38100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334327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0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800" dirty="0" smtClean="0"/>
              <a:t>El hombre es </a:t>
            </a:r>
            <a:r>
              <a:rPr lang="es-ES_tradnl" sz="4800" dirty="0" smtClean="0">
                <a:solidFill>
                  <a:schemeClr val="bg1"/>
                </a:solidFill>
              </a:rPr>
              <a:t>rubio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4800" dirty="0" smtClean="0"/>
              <a:t>El hombre es </a:t>
            </a:r>
            <a:r>
              <a:rPr lang="es-ES_tradnl" sz="4800" dirty="0" smtClean="0">
                <a:solidFill>
                  <a:schemeClr val="bg1"/>
                </a:solidFill>
              </a:rPr>
              <a:t>moreno</a:t>
            </a:r>
            <a:r>
              <a:rPr lang="es-ES_tradnl" sz="4800" dirty="0" smtClean="0"/>
              <a:t>.</a:t>
            </a:r>
            <a:endParaRPr lang="es-ES_tradnl" sz="4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288559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14600"/>
            <a:ext cx="29718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263</Words>
  <Application>Microsoft Office PowerPoint</Application>
  <PresentationFormat>On-screen Show (4:3)</PresentationFormat>
  <Paragraphs>72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Para hacer ahora</vt:lpstr>
      <vt:lpstr>Hoy es el 4 de octubre.</vt:lpstr>
      <vt:lpstr>La cita del día</vt:lpstr>
      <vt:lpstr>El objetivo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¿Cómo es el hombre?</vt:lpstr>
      <vt:lpstr>¿Cómo es el hombre?</vt:lpstr>
      <vt:lpstr>¿Cómo es el hombre?</vt:lpstr>
      <vt:lpstr>¿Cómo es el hombre?</vt:lpstr>
      <vt:lpstr>¿Cómo es el hombre?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¿Cómo es la mujer?</vt:lpstr>
      <vt:lpstr>¿Cómo es la mujer?</vt:lpstr>
      <vt:lpstr>¿Cómo es la mujer?</vt:lpstr>
      <vt:lpstr>¿Cómo es la mujer?</vt:lpstr>
      <vt:lpstr>¿Cómo es la mujer?</vt:lpstr>
      <vt:lpstr>¿Cómo es?</vt:lpstr>
      <vt:lpstr>Un repaso</vt:lpstr>
      <vt:lpstr>Beyonce</vt:lpstr>
      <vt:lpstr>Mitt Romney</vt:lpstr>
      <vt:lpstr>Pat Sajack</vt:lpstr>
      <vt:lpstr>PowerPoint Presentation</vt:lpstr>
      <vt:lpstr>Jim Carrey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es el 3 de octubre.</dc:title>
  <dc:creator>Wendy</dc:creator>
  <cp:lastModifiedBy>Wendy</cp:lastModifiedBy>
  <cp:revision>10</cp:revision>
  <dcterms:created xsi:type="dcterms:W3CDTF">2012-09-16T21:52:27Z</dcterms:created>
  <dcterms:modified xsi:type="dcterms:W3CDTF">2012-09-30T18:54:51Z</dcterms:modified>
</cp:coreProperties>
</file>