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085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1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62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172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69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05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946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137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987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706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829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E62E-ECA9-413E-A673-439F70D2BF8A}" type="datetimeFigureOut">
              <a:rPr lang="es-ES_tradnl" smtClean="0"/>
              <a:t>30/09/2012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FFBA-6EAE-43FE-BE56-E0736061BAE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33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Elephant" pitchFamily="18" charset="0"/>
              </a:rPr>
              <a:t>Para hacer ahora</a:t>
            </a:r>
            <a:br>
              <a:rPr lang="es-ES_tradnl" dirty="0" smtClean="0">
                <a:latin typeface="Elephant" pitchFamily="18" charset="0"/>
              </a:rPr>
            </a:br>
            <a:r>
              <a:rPr lang="en-US" dirty="0" smtClean="0">
                <a:latin typeface="Elephant" pitchFamily="18" charset="0"/>
              </a:rPr>
              <a:t>¿</a:t>
            </a:r>
            <a:r>
              <a:rPr lang="es-ES_tradnl" dirty="0" smtClean="0">
                <a:latin typeface="Elephant" pitchFamily="18" charset="0"/>
              </a:rPr>
              <a:t>Cómo es</a:t>
            </a:r>
            <a:r>
              <a:rPr lang="es-ES_tradnl" dirty="0" smtClean="0">
                <a:latin typeface="Elephant" pitchFamily="18" charset="0"/>
              </a:rPr>
              <a:t>?</a:t>
            </a:r>
            <a:br>
              <a:rPr lang="es-ES_tradnl" dirty="0" smtClean="0">
                <a:latin typeface="Elephant" pitchFamily="18" charset="0"/>
              </a:rPr>
            </a:br>
            <a:r>
              <a:rPr lang="es-ES_tradnl" sz="2000" dirty="0" err="1" smtClean="0">
                <a:latin typeface="Elephant" pitchFamily="18" charset="0"/>
              </a:rPr>
              <a:t>Please</a:t>
            </a:r>
            <a:r>
              <a:rPr lang="es-ES_tradnl" sz="2000" dirty="0" smtClean="0">
                <a:latin typeface="Elephant" pitchFamily="18" charset="0"/>
              </a:rPr>
              <a:t> </a:t>
            </a:r>
            <a:r>
              <a:rPr lang="es-ES_tradnl" sz="2000" dirty="0" err="1" smtClean="0">
                <a:latin typeface="Elephant" pitchFamily="18" charset="0"/>
              </a:rPr>
              <a:t>write</a:t>
            </a:r>
            <a:r>
              <a:rPr lang="es-ES_tradnl" sz="2000" dirty="0" smtClean="0">
                <a:latin typeface="Elephant" pitchFamily="18" charset="0"/>
              </a:rPr>
              <a:t> </a:t>
            </a:r>
            <a:r>
              <a:rPr lang="es-ES_tradnl" sz="2000" dirty="0" err="1" smtClean="0">
                <a:latin typeface="Elephant" pitchFamily="18" charset="0"/>
              </a:rPr>
              <a:t>two</a:t>
            </a:r>
            <a:r>
              <a:rPr lang="es-ES_tradnl" sz="2000" dirty="0" smtClean="0">
                <a:latin typeface="Elephant" pitchFamily="18" charset="0"/>
              </a:rPr>
              <a:t> </a:t>
            </a:r>
            <a:r>
              <a:rPr lang="es-ES_tradnl" sz="2000" dirty="0" err="1" smtClean="0">
                <a:latin typeface="Elephant" pitchFamily="18" charset="0"/>
              </a:rPr>
              <a:t>sentences</a:t>
            </a:r>
            <a:r>
              <a:rPr lang="es-ES_tradnl" sz="2000" dirty="0" smtClean="0">
                <a:latin typeface="Elephant" pitchFamily="18" charset="0"/>
              </a:rPr>
              <a:t> </a:t>
            </a:r>
            <a:r>
              <a:rPr lang="es-ES_tradnl" sz="2000" dirty="0" err="1" smtClean="0">
                <a:latin typeface="Elephant" pitchFamily="18" charset="0"/>
              </a:rPr>
              <a:t>for</a:t>
            </a:r>
            <a:r>
              <a:rPr lang="es-ES_tradnl" sz="2000" dirty="0" smtClean="0">
                <a:latin typeface="Elephant" pitchFamily="18" charset="0"/>
              </a:rPr>
              <a:t> </a:t>
            </a:r>
            <a:r>
              <a:rPr lang="es-ES_tradnl" sz="2000" dirty="0" err="1" smtClean="0">
                <a:latin typeface="Elephant" pitchFamily="18" charset="0"/>
              </a:rPr>
              <a:t>each</a:t>
            </a:r>
            <a:r>
              <a:rPr lang="es-ES_tradnl" sz="2000" dirty="0" smtClean="0">
                <a:latin typeface="Elephant" pitchFamily="18" charset="0"/>
              </a:rPr>
              <a:t> </a:t>
            </a:r>
            <a:r>
              <a:rPr lang="es-ES_tradnl" sz="2000" dirty="0" err="1" smtClean="0">
                <a:latin typeface="Elephant" pitchFamily="18" charset="0"/>
              </a:rPr>
              <a:t>person</a:t>
            </a:r>
            <a:r>
              <a:rPr lang="es-ES_tradnl" sz="2000" dirty="0" smtClean="0">
                <a:latin typeface="Elephant" pitchFamily="18" charset="0"/>
              </a:rPr>
              <a:t>.</a:t>
            </a:r>
            <a:endParaRPr lang="es-ES_tradnl" sz="2000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1)  Barack Obama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2)  Tu profesora de español 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3)  Tu mejor amigo(a)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4)  </a:t>
            </a:r>
            <a:r>
              <a:rPr lang="es-ES_tradnl" dirty="0" err="1" smtClean="0"/>
              <a:t>Kanye</a:t>
            </a:r>
            <a:r>
              <a:rPr lang="es-ES_tradnl" dirty="0" smtClean="0"/>
              <a:t> West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5)  Angelina </a:t>
            </a:r>
            <a:r>
              <a:rPr lang="es-ES_tradnl" dirty="0" err="1" smtClean="0"/>
              <a:t>Jolie</a:t>
            </a:r>
            <a:endParaRPr lang="es-ES_tradnl" dirty="0" smtClean="0"/>
          </a:p>
          <a:p>
            <a:pPr>
              <a:lnSpc>
                <a:spcPct val="150000"/>
              </a:lnSpc>
            </a:pPr>
            <a:r>
              <a:rPr lang="es-ES_tradnl" dirty="0" smtClean="0"/>
              <a:t>6)  </a:t>
            </a:r>
            <a:r>
              <a:rPr lang="es-ES_tradnl" dirty="0" err="1" smtClean="0"/>
              <a:t>Britney</a:t>
            </a:r>
            <a:r>
              <a:rPr lang="es-ES_tradnl" dirty="0" smtClean="0"/>
              <a:t> </a:t>
            </a:r>
            <a:r>
              <a:rPr lang="es-ES_tradnl" dirty="0" err="1" smtClean="0"/>
              <a:t>Spears</a:t>
            </a:r>
            <a:endParaRPr lang="es-ES_trad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728388" cy="232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Más práctica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762750" cy="423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1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Una actividad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619625" cy="491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2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Hoy es el 5 de octubre.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3600"/>
            <a:ext cx="57150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65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La cita del día 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68546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75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Más práctica</a:t>
            </a:r>
            <a:endParaRPr lang="es-ES_tradnl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s-ES_tradnl" dirty="0" smtClean="0"/>
              <a:t>1)  La mujer es guapa.  No es _____________.</a:t>
            </a:r>
          </a:p>
          <a:p>
            <a:r>
              <a:rPr lang="es-ES_tradnl" dirty="0" smtClean="0"/>
              <a:t>2)  La mujer es seria.  No es ______________.</a:t>
            </a:r>
          </a:p>
          <a:p>
            <a:r>
              <a:rPr lang="es-ES_tradnl" dirty="0" smtClean="0"/>
              <a:t>3)  La mujer es perezosa.  No es ___________.</a:t>
            </a:r>
          </a:p>
          <a:p>
            <a:r>
              <a:rPr lang="es-ES_tradnl" dirty="0" smtClean="0"/>
              <a:t>4)  La mujer es rubia.  No es ______________.</a:t>
            </a:r>
          </a:p>
          <a:p>
            <a:r>
              <a:rPr lang="es-ES_tradnl" dirty="0" smtClean="0"/>
              <a:t>5)  La mujer es baja.  No es _______________.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570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Más práctica</a:t>
            </a:r>
            <a:endParaRPr lang="es-ES_tradnl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s-ES_tradnl" dirty="0" smtClean="0"/>
              <a:t>1)  El hombre es cómico.  No es ___________.</a:t>
            </a:r>
          </a:p>
          <a:p>
            <a:r>
              <a:rPr lang="es-ES_tradnl" dirty="0" smtClean="0"/>
              <a:t>2)  El hombre es alto.  No es ______________.</a:t>
            </a:r>
          </a:p>
          <a:p>
            <a:r>
              <a:rPr lang="es-ES_tradnl" dirty="0" smtClean="0"/>
              <a:t>3)  El hombre es moreno.  No es ___________.</a:t>
            </a:r>
          </a:p>
          <a:p>
            <a:r>
              <a:rPr lang="es-ES_tradnl" dirty="0" smtClean="0"/>
              <a:t>4)  El hombre es feo.  No es ______________.</a:t>
            </a:r>
          </a:p>
          <a:p>
            <a:r>
              <a:rPr lang="es-ES_tradnl" dirty="0" smtClean="0"/>
              <a:t>5)  El hombre es ambicioso.  No es _______________.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982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Más práctica</a:t>
            </a:r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45" y="1981200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42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Más práctica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01955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1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Más práctica</a:t>
            </a: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1"/>
            <a:ext cx="333498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Elephant" pitchFamily="18" charset="0"/>
              </a:rPr>
              <a:t>Más práctica</a:t>
            </a: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02167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1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158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Para hacer ahora ¿Cómo es? Please write two sentences for each person.</vt:lpstr>
      <vt:lpstr>Hoy es el 5 de octubre.</vt:lpstr>
      <vt:lpstr>La cita del día </vt:lpstr>
      <vt:lpstr>Más práctica</vt:lpstr>
      <vt:lpstr>Más práctica</vt:lpstr>
      <vt:lpstr>Más práctica</vt:lpstr>
      <vt:lpstr>Más práctica</vt:lpstr>
      <vt:lpstr>Más práctica</vt:lpstr>
      <vt:lpstr>Más práctica</vt:lpstr>
      <vt:lpstr>Más práctica</vt:lpstr>
      <vt:lpstr>Una actividad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 ¿Cómo es?</dc:title>
  <dc:creator>Wendy</dc:creator>
  <cp:lastModifiedBy>Wendy</cp:lastModifiedBy>
  <cp:revision>5</cp:revision>
  <dcterms:created xsi:type="dcterms:W3CDTF">2012-09-16T23:04:28Z</dcterms:created>
  <dcterms:modified xsi:type="dcterms:W3CDTF">2012-09-30T19:24:08Z</dcterms:modified>
</cp:coreProperties>
</file>