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58" r:id="rId6"/>
    <p:sldId id="266" r:id="rId7"/>
    <p:sldId id="267" r:id="rId8"/>
    <p:sldId id="268" r:id="rId9"/>
    <p:sldId id="259" r:id="rId10"/>
    <p:sldId id="260" r:id="rId11"/>
    <p:sldId id="26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888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097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41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976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981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092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56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22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40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63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940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2A4C5-A83E-4D9A-97E8-7AE2A07B7A75}" type="datetimeFigureOut">
              <a:rPr lang="es-ES_tradnl" smtClean="0"/>
              <a:t>08/10/2012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4F972-A696-461E-898C-688818AD9AB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472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Para hacer ahora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46905"/>
            <a:ext cx="8229600" cy="5906295"/>
          </a:xfrm>
        </p:spPr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s-ES_tradnl" dirty="0" smtClean="0"/>
              <a:t>Cómo es?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1)					4)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2)					5)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3)					6)</a:t>
            </a:r>
          </a:p>
          <a:p>
            <a:endParaRPr lang="es-ES_tradnl" dirty="0"/>
          </a:p>
          <a:p>
            <a:pPr marL="0" indent="0">
              <a:buNone/>
            </a:pPr>
            <a:endParaRPr lang="es-ES_trad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1371600"/>
            <a:ext cx="121698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1" y="3214255"/>
            <a:ext cx="1918022" cy="164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4943475"/>
            <a:ext cx="1524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80" y="838200"/>
            <a:ext cx="2422061" cy="162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90" y="2590800"/>
            <a:ext cx="1426039" cy="204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10" y="4765964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9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-1"/>
            <a:ext cx="9157855" cy="687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6"/>
            <a:ext cx="9144000" cy="686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1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366307">
            <a:off x="-99129" y="4230618"/>
            <a:ext cx="72674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 NACIONALIDADES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607931">
            <a:off x="3547758" y="1271975"/>
            <a:ext cx="53110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Los </a:t>
            </a:r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paises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9217"/>
            <a:ext cx="2743200" cy="35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encrypted-tbn3.gstatic.com/images?q=tbn:ANd9GcQ94eDEmtop-plqgMT62BKhGMADM_XghazsgCVecwtmnljh0SF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7977"/>
            <a:ext cx="1866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Hoy es el 9 de octubre.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91" y="1676400"/>
            <a:ext cx="4705350" cy="492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6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La cita del día 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371600"/>
            <a:ext cx="4179917" cy="522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Un repaso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4000" dirty="0" err="1" smtClean="0"/>
              <a:t>Please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take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out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your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worksheets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from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last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week</a:t>
            </a:r>
            <a:r>
              <a:rPr lang="es-ES_tradnl" sz="4000" dirty="0" smtClean="0"/>
              <a:t>.</a:t>
            </a:r>
          </a:p>
          <a:p>
            <a:endParaRPr lang="es-ES_tradnl" sz="4000" dirty="0"/>
          </a:p>
          <a:p>
            <a:r>
              <a:rPr lang="es-ES_tradnl" sz="4000" dirty="0" err="1" smtClean="0"/>
              <a:t>We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will</a:t>
            </a:r>
            <a:r>
              <a:rPr lang="es-ES_tradnl" sz="4000" dirty="0" smtClean="0"/>
              <a:t> be </a:t>
            </a:r>
            <a:r>
              <a:rPr lang="es-ES_tradnl" sz="4000" dirty="0" err="1" smtClean="0"/>
              <a:t>going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over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them</a:t>
            </a:r>
            <a:r>
              <a:rPr lang="es-ES_tradnl" sz="4000" dirty="0" smtClean="0"/>
              <a:t> as a </a:t>
            </a:r>
            <a:r>
              <a:rPr lang="es-ES_tradnl" sz="4000" dirty="0" err="1" smtClean="0"/>
              <a:t>class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693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El mundo hispano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important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learn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geography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Spanish</a:t>
            </a:r>
            <a:r>
              <a:rPr lang="es-ES_tradnl" dirty="0" smtClean="0"/>
              <a:t> </a:t>
            </a:r>
            <a:r>
              <a:rPr lang="es-ES_tradnl" dirty="0" err="1" smtClean="0"/>
              <a:t>speaking</a:t>
            </a:r>
            <a:r>
              <a:rPr lang="es-ES_tradnl" dirty="0" smtClean="0"/>
              <a:t> </a:t>
            </a:r>
            <a:r>
              <a:rPr lang="es-ES_tradnl" dirty="0" err="1" smtClean="0"/>
              <a:t>world</a:t>
            </a:r>
            <a:r>
              <a:rPr lang="es-ES_tradnl" dirty="0" smtClean="0"/>
              <a:t> as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learn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language</a:t>
            </a:r>
            <a:r>
              <a:rPr lang="es-ES_tradnl" dirty="0" smtClean="0"/>
              <a:t> and culture.</a:t>
            </a:r>
          </a:p>
          <a:p>
            <a:endParaRPr lang="es-ES_tradnl" dirty="0"/>
          </a:p>
          <a:p>
            <a:r>
              <a:rPr lang="es-ES_tradnl" dirty="0"/>
              <a:t> </a:t>
            </a:r>
            <a:r>
              <a:rPr lang="es-ES_tradnl" dirty="0" smtClean="0"/>
              <a:t>In </a:t>
            </a:r>
            <a:r>
              <a:rPr lang="es-ES_tradnl" dirty="0" err="1" smtClean="0"/>
              <a:t>Chapter</a:t>
            </a:r>
            <a:r>
              <a:rPr lang="es-ES_tradnl" dirty="0" smtClean="0"/>
              <a:t> 1,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learn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express</a:t>
            </a:r>
            <a:r>
              <a:rPr lang="es-ES_tradnl" dirty="0" smtClean="0"/>
              <a:t> </a:t>
            </a:r>
            <a:r>
              <a:rPr lang="es-ES_tradnl" dirty="0" err="1" smtClean="0"/>
              <a:t>origin</a:t>
            </a:r>
            <a:r>
              <a:rPr lang="es-ES_tradnl" dirty="0" smtClean="0"/>
              <a:t> and </a:t>
            </a:r>
            <a:r>
              <a:rPr lang="es-ES_tradnl" dirty="0" err="1" smtClean="0"/>
              <a:t>nationality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 </a:t>
            </a:r>
            <a:r>
              <a:rPr lang="es-ES_tradnl" dirty="0" err="1" smtClean="0"/>
              <a:t>Being</a:t>
            </a:r>
            <a:r>
              <a:rPr lang="es-ES_tradnl" dirty="0" smtClean="0"/>
              <a:t> familiar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maps</a:t>
            </a:r>
            <a:r>
              <a:rPr lang="es-ES_tradnl" dirty="0" smtClean="0"/>
              <a:t> of South and Central </a:t>
            </a:r>
            <a:r>
              <a:rPr lang="es-ES_tradnl" dirty="0" err="1" smtClean="0"/>
              <a:t>America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allow</a:t>
            </a:r>
            <a:r>
              <a:rPr lang="es-ES_tradnl" dirty="0" smtClean="0"/>
              <a:t> </a:t>
            </a:r>
            <a:r>
              <a:rPr lang="es-ES_tradnl" dirty="0" err="1" smtClean="0"/>
              <a:t>us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do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greater</a:t>
            </a:r>
            <a:r>
              <a:rPr lang="es-ES_tradnl" dirty="0" smtClean="0"/>
              <a:t> </a:t>
            </a:r>
            <a:r>
              <a:rPr lang="es-ES_tradnl" dirty="0" err="1" smtClean="0"/>
              <a:t>ease</a:t>
            </a:r>
            <a:r>
              <a:rPr lang="es-ES_tradnl" dirty="0" smtClean="0"/>
              <a:t>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16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5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23813"/>
            <a:ext cx="4953000" cy="748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8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06"/>
            <a:ext cx="9144000" cy="686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6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103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Para hacer ahora</vt:lpstr>
      <vt:lpstr>Hoy es el 9 de octubre.</vt:lpstr>
      <vt:lpstr>La cita del día </vt:lpstr>
      <vt:lpstr>Un repaso</vt:lpstr>
      <vt:lpstr>El mundo hispano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9 de octubre.</dc:title>
  <dc:creator>Wendy</dc:creator>
  <cp:lastModifiedBy>Wendy</cp:lastModifiedBy>
  <cp:revision>8</cp:revision>
  <dcterms:created xsi:type="dcterms:W3CDTF">2012-09-30T19:55:54Z</dcterms:created>
  <dcterms:modified xsi:type="dcterms:W3CDTF">2012-10-08T23:28:29Z</dcterms:modified>
</cp:coreProperties>
</file>