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1" r:id="rId5"/>
    <p:sldId id="259" r:id="rId6"/>
    <p:sldId id="262" r:id="rId7"/>
    <p:sldId id="263" r:id="rId8"/>
    <p:sldId id="267" r:id="rId9"/>
    <p:sldId id="274" r:id="rId10"/>
    <p:sldId id="260" r:id="rId11"/>
    <p:sldId id="265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8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12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36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3687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158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609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20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50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556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0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819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34A8-0E52-4881-A536-1250C6C0A73F}" type="datetimeFigureOut">
              <a:rPr lang="es-ES_tradnl" smtClean="0"/>
              <a:t>18/08/2012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9067-B71F-440E-B8FF-5DEA8641CA1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112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ill Sans Ultra Bold" pitchFamily="34" charset="0"/>
              </a:rPr>
              <a:t>Para hacer ahora</a:t>
            </a:r>
            <a:endParaRPr lang="es-ES_tradnl" dirty="0"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Make</a:t>
            </a:r>
            <a:r>
              <a:rPr lang="es-ES_tradnl" dirty="0" smtClean="0"/>
              <a:t> a </a:t>
            </a:r>
            <a:r>
              <a:rPr lang="es-ES_tradnl" dirty="0" err="1" smtClean="0"/>
              <a:t>list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in </a:t>
            </a:r>
            <a:r>
              <a:rPr lang="es-ES_tradnl" dirty="0" err="1" smtClean="0"/>
              <a:t>your</a:t>
            </a:r>
            <a:r>
              <a:rPr lang="es-ES_tradnl" dirty="0" smtClean="0"/>
              <a:t> notebook:</a:t>
            </a:r>
          </a:p>
          <a:p>
            <a:pPr lvl="1"/>
            <a:r>
              <a:rPr lang="es-ES_tradnl" dirty="0" err="1" smtClean="0"/>
              <a:t>Ways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say</a:t>
            </a:r>
            <a:r>
              <a:rPr lang="es-ES_tradnl" dirty="0" smtClean="0"/>
              <a:t> </a:t>
            </a:r>
            <a:r>
              <a:rPr lang="es-ES_tradnl" dirty="0" err="1" smtClean="0"/>
              <a:t>hello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endParaRPr lang="es-ES_tradnl" dirty="0" smtClean="0"/>
          </a:p>
          <a:p>
            <a:pPr lvl="1"/>
            <a:r>
              <a:rPr lang="es-ES_tradnl" dirty="0" err="1" smtClean="0"/>
              <a:t>Ways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say</a:t>
            </a:r>
            <a:r>
              <a:rPr lang="es-ES_tradnl" dirty="0" smtClean="0"/>
              <a:t> </a:t>
            </a:r>
            <a:r>
              <a:rPr lang="es-ES_tradnl" dirty="0" err="1" smtClean="0"/>
              <a:t>goodbye</a:t>
            </a:r>
            <a:r>
              <a:rPr lang="es-ES_tradnl" dirty="0" smtClean="0"/>
              <a:t> in </a:t>
            </a:r>
            <a:r>
              <a:rPr lang="es-ES_tradnl" dirty="0" err="1" smtClean="0"/>
              <a:t>Spanish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s-ES_tradnl" dirty="0" err="1" smtClean="0"/>
              <a:t>Don’t</a:t>
            </a:r>
            <a:r>
              <a:rPr lang="es-ES_tradnl" dirty="0" smtClean="0"/>
              <a:t> be </a:t>
            </a:r>
            <a:r>
              <a:rPr lang="es-ES_tradnl" dirty="0" err="1" smtClean="0"/>
              <a:t>concerned</a:t>
            </a:r>
            <a:r>
              <a:rPr lang="es-ES_tradnl" dirty="0" smtClean="0"/>
              <a:t> </a:t>
            </a: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don’t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many</a:t>
            </a:r>
            <a:r>
              <a:rPr lang="es-ES_tradnl" dirty="0" smtClean="0"/>
              <a:t>!  I am </a:t>
            </a:r>
            <a:r>
              <a:rPr lang="es-ES_tradnl" dirty="0" err="1" smtClean="0"/>
              <a:t>interested</a:t>
            </a:r>
            <a:r>
              <a:rPr lang="es-ES_tradnl" dirty="0" smtClean="0"/>
              <a:t> in </a:t>
            </a:r>
            <a:r>
              <a:rPr lang="es-ES_tradnl" dirty="0" err="1" smtClean="0"/>
              <a:t>seeing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currently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topic</a:t>
            </a:r>
            <a:r>
              <a:rPr lang="es-ES_tradnl" dirty="0" smtClean="0"/>
              <a:t> </a:t>
            </a:r>
            <a:r>
              <a:rPr lang="es-ES_tradnl" dirty="0" err="1" smtClean="0"/>
              <a:t>before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learn</a:t>
            </a:r>
            <a:r>
              <a:rPr lang="es-ES_tradnl" dirty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together</a:t>
            </a:r>
            <a:r>
              <a:rPr lang="es-ES_tradnl" dirty="0" smtClean="0"/>
              <a:t>.</a:t>
            </a:r>
          </a:p>
          <a:p>
            <a:pPr marL="457200" lvl="1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362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>
                <a:latin typeface="Impact" pitchFamily="34" charset="0"/>
              </a:rPr>
              <a:t>Las despedidas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47" y="1855787"/>
            <a:ext cx="8229600" cy="4525963"/>
          </a:xfrm>
        </p:spPr>
        <p:txBody>
          <a:bodyPr/>
          <a:lstStyle/>
          <a:p>
            <a:r>
              <a:rPr lang="es-ES_tradnl" sz="4000" dirty="0" smtClean="0"/>
              <a:t>Adiós</a:t>
            </a:r>
          </a:p>
          <a:p>
            <a:r>
              <a:rPr lang="es-ES_tradnl" sz="4000" dirty="0" smtClean="0"/>
              <a:t>Chao </a:t>
            </a:r>
          </a:p>
          <a:p>
            <a:r>
              <a:rPr lang="es-ES_tradnl" sz="4000" dirty="0" smtClean="0"/>
              <a:t>Hasta pronto</a:t>
            </a:r>
          </a:p>
          <a:p>
            <a:r>
              <a:rPr lang="es-ES_tradnl" sz="4000" dirty="0" smtClean="0"/>
              <a:t>Hasta luego</a:t>
            </a:r>
          </a:p>
          <a:p>
            <a:r>
              <a:rPr lang="es-ES_tradnl" sz="4000" dirty="0" smtClean="0"/>
              <a:t>Hasta mañana 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1219200"/>
            <a:ext cx="3436783" cy="516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Durante la mañana…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</a:rPr>
              <a:t>Julio</a:t>
            </a:r>
            <a:r>
              <a:rPr lang="es-ES_tradnl" dirty="0" smtClean="0"/>
              <a:t>:  Hola María.</a:t>
            </a:r>
          </a:p>
          <a:p>
            <a:r>
              <a:rPr lang="es-ES_tradnl" dirty="0" smtClean="0">
                <a:solidFill>
                  <a:srgbClr val="7030A0"/>
                </a:solidFill>
              </a:rPr>
              <a:t>María</a:t>
            </a:r>
            <a:r>
              <a:rPr lang="es-ES_tradnl" dirty="0" smtClean="0"/>
              <a:t>: Buenos días Julio.</a:t>
            </a:r>
          </a:p>
          <a:p>
            <a:r>
              <a:rPr lang="es-ES_tradnl" dirty="0" smtClean="0">
                <a:solidFill>
                  <a:srgbClr val="FFC000"/>
                </a:solidFill>
              </a:rPr>
              <a:t>Julio</a:t>
            </a:r>
            <a:r>
              <a:rPr lang="es-ES_tradnl" dirty="0" smtClean="0"/>
              <a:t>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 smtClean="0"/>
              <a:t>Cómo </a:t>
            </a:r>
            <a:r>
              <a:rPr lang="es-ES_tradn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s?</a:t>
            </a:r>
          </a:p>
          <a:p>
            <a:r>
              <a:rPr lang="es-ES_tradnl" dirty="0" smtClean="0">
                <a:solidFill>
                  <a:srgbClr val="7030A0"/>
                </a:solidFill>
              </a:rPr>
              <a:t>María</a:t>
            </a:r>
            <a:r>
              <a:rPr lang="es-ES_tradnl" dirty="0" smtClean="0"/>
              <a:t>: Estoy bien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 smtClean="0"/>
              <a:t>y tú?</a:t>
            </a:r>
          </a:p>
          <a:p>
            <a:r>
              <a:rPr lang="es-ES_tradnl" dirty="0" smtClean="0">
                <a:solidFill>
                  <a:srgbClr val="FFC000"/>
                </a:solidFill>
              </a:rPr>
              <a:t>Julio</a:t>
            </a:r>
            <a:r>
              <a:rPr lang="es-ES_tradnl" dirty="0" smtClean="0"/>
              <a:t>:  Estoy triste.</a:t>
            </a:r>
          </a:p>
          <a:p>
            <a:r>
              <a:rPr lang="es-ES_tradnl" dirty="0" smtClean="0">
                <a:solidFill>
                  <a:srgbClr val="7030A0"/>
                </a:solidFill>
              </a:rPr>
              <a:t>María</a:t>
            </a:r>
            <a:r>
              <a:rPr lang="es-ES_tradnl" dirty="0" smtClean="0"/>
              <a:t>:  Adiós Julio.</a:t>
            </a:r>
          </a:p>
          <a:p>
            <a:r>
              <a:rPr lang="es-ES_tradnl" dirty="0" smtClean="0">
                <a:solidFill>
                  <a:srgbClr val="FFC000"/>
                </a:solidFill>
              </a:rPr>
              <a:t>Julio</a:t>
            </a:r>
            <a:r>
              <a:rPr lang="es-ES_tradnl" dirty="0" smtClean="0"/>
              <a:t>:  Hasta pronto.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905125" cy="3038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Durante la tarde…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 smtClean="0"/>
              <a:t>:  Hola señor.</a:t>
            </a:r>
          </a:p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El profesor</a:t>
            </a:r>
            <a:r>
              <a:rPr lang="es-ES_tradnl" dirty="0" smtClean="0"/>
              <a:t>: Buenas tardes Sara.</a:t>
            </a:r>
          </a:p>
          <a:p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 smtClean="0"/>
              <a:t>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 smtClean="0"/>
              <a:t>Cómo </a:t>
            </a:r>
            <a:r>
              <a:rPr lang="es-ES_tradn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</a:t>
            </a: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El profesor</a:t>
            </a:r>
            <a:r>
              <a:rPr lang="es-ES_tradnl" dirty="0" smtClean="0"/>
              <a:t>: Estoy así así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 smtClean="0"/>
              <a:t>y tú?</a:t>
            </a:r>
          </a:p>
          <a:p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 smtClean="0"/>
              <a:t>:  Estoy triste.</a:t>
            </a:r>
          </a:p>
          <a:p>
            <a:r>
              <a:rPr lang="es-ES_tradnl" dirty="0" smtClean="0">
                <a:solidFill>
                  <a:schemeClr val="accent6">
                    <a:lumMod val="75000"/>
                  </a:schemeClr>
                </a:solidFill>
              </a:rPr>
              <a:t>El profesor</a:t>
            </a:r>
            <a:r>
              <a:rPr lang="es-ES_tradnl" dirty="0" smtClean="0"/>
              <a:t>:  Adiós Sara.</a:t>
            </a:r>
          </a:p>
          <a:p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Sara</a:t>
            </a:r>
            <a:r>
              <a:rPr lang="es-ES_tradnl" dirty="0" smtClean="0"/>
              <a:t>:  Hasta mañana.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3028950" cy="3028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Durante la noche…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Miguel</a:t>
            </a:r>
            <a:r>
              <a:rPr lang="es-ES_tradnl" dirty="0" smtClean="0"/>
              <a:t>:  Buenas noches Ángel.</a:t>
            </a:r>
          </a:p>
          <a:p>
            <a:r>
              <a:rPr lang="es-ES_tradnl" dirty="0" smtClean="0">
                <a:solidFill>
                  <a:srgbClr val="002060"/>
                </a:solidFill>
              </a:rPr>
              <a:t>Ángel</a:t>
            </a:r>
            <a:r>
              <a:rPr lang="es-ES_tradnl" dirty="0" smtClean="0"/>
              <a:t>:  Buenas.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Miguel</a:t>
            </a:r>
            <a:r>
              <a:rPr lang="es-ES_tradnl" dirty="0" smtClean="0"/>
              <a:t>: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 smtClean="0"/>
              <a:t>Qué tal</a:t>
            </a: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s-ES_tradnl" dirty="0" smtClean="0">
                <a:solidFill>
                  <a:srgbClr val="002060"/>
                </a:solidFill>
              </a:rPr>
              <a:t>Ángel</a:t>
            </a:r>
            <a:r>
              <a:rPr lang="es-ES_tradnl" dirty="0" smtClean="0"/>
              <a:t>:  Estoy alegre </a:t>
            </a:r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</a:t>
            </a:r>
            <a:r>
              <a:rPr lang="es-ES_tradnl" dirty="0" smtClean="0"/>
              <a:t>y tú?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Miguel</a:t>
            </a:r>
            <a:r>
              <a:rPr lang="es-ES_tradnl" dirty="0" smtClean="0"/>
              <a:t>:  Estoy alegre también.</a:t>
            </a:r>
          </a:p>
          <a:p>
            <a:r>
              <a:rPr lang="es-ES_tradnl" dirty="0" smtClean="0">
                <a:solidFill>
                  <a:srgbClr val="002060"/>
                </a:solidFill>
              </a:rPr>
              <a:t>Ángel</a:t>
            </a:r>
            <a:r>
              <a:rPr lang="es-ES_tradnl" dirty="0" smtClean="0"/>
              <a:t>:  Chao.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Miguel</a:t>
            </a:r>
            <a:r>
              <a:rPr lang="es-ES_tradnl" dirty="0" smtClean="0"/>
              <a:t>:  Adiós.  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5" y="2590800"/>
            <a:ext cx="2880905" cy="2838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4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Más práctica</a:t>
            </a:r>
            <a:endParaRPr lang="es-ES_tradnl" dirty="0">
              <a:latin typeface="Impac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338763" cy="53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5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Una tira cómica 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Classwork</a:t>
            </a:r>
            <a:r>
              <a:rPr lang="es-ES_tradnl" dirty="0" smtClean="0"/>
              <a:t> </a:t>
            </a:r>
            <a:r>
              <a:rPr lang="es-ES_tradnl" dirty="0" err="1" smtClean="0"/>
              <a:t>assignment</a:t>
            </a:r>
            <a:r>
              <a:rPr lang="es-ES_tradnl" dirty="0" smtClean="0"/>
              <a:t>:  Complete a </a:t>
            </a:r>
            <a:r>
              <a:rPr lang="es-ES_tradnl" dirty="0" err="1" smtClean="0"/>
              <a:t>three</a:t>
            </a:r>
            <a:r>
              <a:rPr lang="es-ES_tradnl" dirty="0" smtClean="0"/>
              <a:t> </a:t>
            </a:r>
            <a:r>
              <a:rPr lang="es-ES_tradnl" dirty="0" err="1" smtClean="0"/>
              <a:t>square</a:t>
            </a:r>
            <a:r>
              <a:rPr lang="es-ES_tradnl" dirty="0" smtClean="0"/>
              <a:t> comic </a:t>
            </a:r>
            <a:r>
              <a:rPr lang="es-ES_tradnl" dirty="0" err="1" smtClean="0"/>
              <a:t>strip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err="1" smtClean="0"/>
              <a:t>Square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:  </a:t>
            </a:r>
            <a:r>
              <a:rPr lang="es-ES_tradnl" dirty="0" err="1" smtClean="0"/>
              <a:t>Greeting</a:t>
            </a:r>
            <a:r>
              <a:rPr lang="es-ES_tradnl" dirty="0" smtClean="0"/>
              <a:t> </a:t>
            </a:r>
            <a:r>
              <a:rPr lang="es-ES_tradnl" dirty="0" err="1" smtClean="0"/>
              <a:t>between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people</a:t>
            </a:r>
            <a:endParaRPr lang="es-ES_tradnl" dirty="0" smtClean="0"/>
          </a:p>
          <a:p>
            <a:pPr lvl="1"/>
            <a:r>
              <a:rPr lang="es-ES_tradnl" dirty="0" err="1" smtClean="0"/>
              <a:t>Square</a:t>
            </a:r>
            <a:r>
              <a:rPr lang="es-ES_tradnl" dirty="0" smtClean="0"/>
              <a:t> </a:t>
            </a:r>
            <a:r>
              <a:rPr lang="es-ES_tradnl" dirty="0" err="1" smtClean="0"/>
              <a:t>two</a:t>
            </a:r>
            <a:r>
              <a:rPr lang="es-ES_tradnl" dirty="0" smtClean="0"/>
              <a:t>:  Exchange of </a:t>
            </a:r>
            <a:r>
              <a:rPr lang="es-ES_tradnl" dirty="0" err="1" smtClean="0"/>
              <a:t>emotions</a:t>
            </a:r>
            <a:endParaRPr lang="es-ES_tradnl" dirty="0" smtClean="0"/>
          </a:p>
          <a:p>
            <a:pPr lvl="1"/>
            <a:r>
              <a:rPr lang="es-ES_tradnl" dirty="0" err="1" smtClean="0"/>
              <a:t>Square</a:t>
            </a:r>
            <a:r>
              <a:rPr lang="es-ES_tradnl" dirty="0" smtClean="0"/>
              <a:t> </a:t>
            </a:r>
            <a:r>
              <a:rPr lang="es-ES_tradnl" dirty="0" err="1" smtClean="0"/>
              <a:t>three</a:t>
            </a:r>
            <a:r>
              <a:rPr lang="es-ES_tradnl" dirty="0" smtClean="0"/>
              <a:t>:  </a:t>
            </a:r>
            <a:r>
              <a:rPr lang="es-ES_tradnl" dirty="0" err="1" smtClean="0"/>
              <a:t>Farewell</a:t>
            </a:r>
            <a:endParaRPr lang="es-ES_tradnl" dirty="0" smtClean="0"/>
          </a:p>
          <a:p>
            <a:pPr lvl="1"/>
            <a:endParaRPr lang="es-ES_tradnl" dirty="0"/>
          </a:p>
          <a:p>
            <a:pPr marL="457200" lvl="1" indent="0">
              <a:buNone/>
            </a:pPr>
            <a:r>
              <a:rPr lang="es-ES_tradnl" dirty="0" smtClean="0"/>
              <a:t>**Be </a:t>
            </a:r>
            <a:r>
              <a:rPr lang="es-ES_tradnl" dirty="0" err="1" smtClean="0"/>
              <a:t>sure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illustrations</a:t>
            </a:r>
            <a:r>
              <a:rPr lang="es-ES_tradnl" dirty="0" smtClean="0"/>
              <a:t> match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expressions</a:t>
            </a:r>
            <a:r>
              <a:rPr lang="es-ES_tradnl" dirty="0" smtClean="0"/>
              <a:t>**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702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6600" dirty="0" smtClean="0">
                <a:latin typeface="Impact" pitchFamily="34" charset="0"/>
              </a:rPr>
              <a:t>Hoy es el 10 de septiembre.</a:t>
            </a:r>
            <a:endParaRPr lang="es-ES_tradnl" sz="6600" dirty="0">
              <a:latin typeface="Impac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619750" cy="3752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La cita del día </a:t>
            </a:r>
            <a:endParaRPr lang="es-ES_tradnl" dirty="0">
              <a:latin typeface="Impac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0098"/>
            <a:ext cx="4543425" cy="568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8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El objetivo 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s-ES_tradnl" sz="5400" dirty="0" err="1" smtClean="0"/>
              <a:t>All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learners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will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demonstrate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the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ability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to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conduct</a:t>
            </a:r>
            <a:r>
              <a:rPr lang="es-ES_tradnl" sz="5400" dirty="0" smtClean="0"/>
              <a:t> a </a:t>
            </a:r>
            <a:r>
              <a:rPr lang="es-ES_tradnl" sz="5400" dirty="0" err="1" smtClean="0"/>
              <a:t>basic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conversation</a:t>
            </a:r>
            <a:r>
              <a:rPr lang="es-ES_tradnl" sz="5400" dirty="0" smtClean="0"/>
              <a:t> in </a:t>
            </a:r>
            <a:r>
              <a:rPr lang="es-ES_tradnl" sz="5400" dirty="0" err="1" smtClean="0"/>
              <a:t>Spanish</a:t>
            </a:r>
            <a:r>
              <a:rPr lang="es-ES_tradnl" sz="5400" dirty="0" smtClean="0"/>
              <a:t>:</a:t>
            </a:r>
          </a:p>
          <a:p>
            <a:pPr marL="0" indent="0">
              <a:buNone/>
            </a:pPr>
            <a:endParaRPr lang="es-ES_tradnl" sz="5400" dirty="0" smtClean="0"/>
          </a:p>
          <a:p>
            <a:pPr lvl="1"/>
            <a:r>
              <a:rPr lang="es-ES_tradnl" sz="5000" dirty="0" err="1" smtClean="0"/>
              <a:t>Greeting</a:t>
            </a:r>
            <a:endParaRPr lang="es-ES_tradnl" sz="5000" dirty="0" smtClean="0"/>
          </a:p>
          <a:p>
            <a:pPr lvl="1"/>
            <a:r>
              <a:rPr lang="es-ES_tradnl" sz="5000" dirty="0" smtClean="0"/>
              <a:t>Exchange of </a:t>
            </a:r>
            <a:r>
              <a:rPr lang="es-ES_tradnl" sz="5000" dirty="0" err="1" smtClean="0"/>
              <a:t>feelings</a:t>
            </a:r>
            <a:endParaRPr lang="es-ES_tradnl" sz="5000" dirty="0" smtClean="0"/>
          </a:p>
          <a:p>
            <a:pPr lvl="1"/>
            <a:r>
              <a:rPr lang="es-ES_tradnl" sz="5000" dirty="0" err="1" smtClean="0"/>
              <a:t>Farewell</a:t>
            </a:r>
            <a:endParaRPr lang="es-ES_tradnl" sz="5000" dirty="0"/>
          </a:p>
        </p:txBody>
      </p:sp>
    </p:spTree>
    <p:extLst>
      <p:ext uri="{BB962C8B-B14F-4D97-AF65-F5344CB8AC3E}">
        <p14:creationId xmlns:p14="http://schemas.microsoft.com/office/powerpoint/2010/main" val="12244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Los saludos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830763"/>
          </a:xfrm>
        </p:spPr>
        <p:txBody>
          <a:bodyPr/>
          <a:lstStyle/>
          <a:p>
            <a:r>
              <a:rPr lang="es-ES_tradnl" sz="4000" dirty="0" smtClean="0"/>
              <a:t> Hola</a:t>
            </a:r>
          </a:p>
          <a:p>
            <a:r>
              <a:rPr lang="es-ES_tradnl" sz="4000" dirty="0" smtClean="0"/>
              <a:t>Buenos días</a:t>
            </a:r>
          </a:p>
          <a:p>
            <a:r>
              <a:rPr lang="es-ES_tradnl" sz="4000" dirty="0" smtClean="0"/>
              <a:t>Buenas tardes</a:t>
            </a:r>
          </a:p>
          <a:p>
            <a:r>
              <a:rPr lang="es-ES_tradnl" sz="4000" dirty="0" smtClean="0"/>
              <a:t>Buenas noches</a:t>
            </a:r>
          </a:p>
          <a:p>
            <a:r>
              <a:rPr lang="es-ES_tradnl" sz="4000" dirty="0" smtClean="0"/>
              <a:t>Buenas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61309"/>
            <a:ext cx="4703297" cy="3141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itchFamily="34" charset="0"/>
              </a:rPr>
              <a:t>¿</a:t>
            </a:r>
            <a:r>
              <a:rPr lang="es-ES_tradnl" dirty="0" smtClean="0">
                <a:latin typeface="Impact" pitchFamily="34" charset="0"/>
              </a:rPr>
              <a:t>Cómo </a:t>
            </a:r>
            <a:r>
              <a:rPr lang="es-ES_tradnl" dirty="0" err="1" smtClean="0">
                <a:latin typeface="Impact" pitchFamily="34" charset="0"/>
              </a:rPr>
              <a:t>est</a:t>
            </a:r>
            <a:r>
              <a:rPr lang="en-US" dirty="0">
                <a:latin typeface="Impact" pitchFamily="34" charset="0"/>
              </a:rPr>
              <a:t>á</a:t>
            </a:r>
            <a:r>
              <a:rPr lang="es-ES_tradnl" dirty="0" smtClean="0">
                <a:latin typeface="Impact" pitchFamily="34" charset="0"/>
              </a:rPr>
              <a:t>s?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customary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he/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feeling</a:t>
            </a:r>
            <a:r>
              <a:rPr lang="es-ES_tradnl" dirty="0" smtClean="0"/>
              <a:t> </a:t>
            </a:r>
            <a:r>
              <a:rPr lang="es-ES_tradnl" dirty="0" err="1" smtClean="0"/>
              <a:t>during</a:t>
            </a:r>
            <a:r>
              <a:rPr lang="es-ES_tradnl" dirty="0" smtClean="0"/>
              <a:t> a </a:t>
            </a:r>
            <a:r>
              <a:rPr lang="es-ES_tradnl" dirty="0" err="1" smtClean="0"/>
              <a:t>basic</a:t>
            </a:r>
            <a:r>
              <a:rPr lang="es-ES_tradnl" dirty="0" smtClean="0"/>
              <a:t> </a:t>
            </a:r>
            <a:r>
              <a:rPr lang="es-ES_tradnl" dirty="0" err="1" smtClean="0"/>
              <a:t>conversation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speaking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a </a:t>
            </a:r>
            <a:r>
              <a:rPr lang="es-ES_tradnl" dirty="0" err="1" smtClean="0"/>
              <a:t>friend</a:t>
            </a:r>
            <a:r>
              <a:rPr lang="es-ES_tradnl" dirty="0" smtClean="0"/>
              <a:t>,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younger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“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”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¿</a:t>
            </a:r>
            <a:r>
              <a:rPr lang="es-ES_tradnl" b="1" dirty="0" smtClean="0">
                <a:solidFill>
                  <a:srgbClr val="FF0000"/>
                </a:solidFill>
              </a:rPr>
              <a:t>Cómo </a:t>
            </a:r>
            <a:r>
              <a:rPr lang="es-ES_tradnl" b="1" dirty="0" err="1" smtClean="0">
                <a:solidFill>
                  <a:srgbClr val="FF0000"/>
                </a:solidFill>
              </a:rPr>
              <a:t>est</a:t>
            </a:r>
            <a:r>
              <a:rPr lang="en-US" b="1" dirty="0">
                <a:solidFill>
                  <a:srgbClr val="FF0000"/>
                </a:solidFill>
              </a:rPr>
              <a:t>á</a:t>
            </a:r>
            <a:r>
              <a:rPr lang="es-ES_tradnl" b="1" dirty="0" smtClean="0">
                <a:solidFill>
                  <a:srgbClr val="FF0000"/>
                </a:solidFill>
              </a:rPr>
              <a:t>s?”</a:t>
            </a:r>
          </a:p>
          <a:p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speaking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older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and/</a:t>
            </a:r>
            <a:r>
              <a:rPr lang="es-ES_tradnl" dirty="0" err="1" smtClean="0"/>
              <a:t>or</a:t>
            </a:r>
            <a:r>
              <a:rPr lang="es-ES_tradnl" dirty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whom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show </a:t>
            </a:r>
            <a:r>
              <a:rPr lang="es-ES_tradnl" dirty="0" err="1" smtClean="0"/>
              <a:t>respect</a:t>
            </a:r>
            <a:r>
              <a:rPr lang="es-ES_tradnl" dirty="0" smtClean="0"/>
              <a:t>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¿</a:t>
            </a:r>
            <a:r>
              <a:rPr lang="es-ES_tradnl" b="1" dirty="0" smtClean="0">
                <a:solidFill>
                  <a:srgbClr val="FF0000"/>
                </a:solidFill>
              </a:rPr>
              <a:t>Cómo </a:t>
            </a:r>
            <a:r>
              <a:rPr lang="es-ES_tradnl" b="1" dirty="0" err="1" smtClean="0">
                <a:solidFill>
                  <a:srgbClr val="FF0000"/>
                </a:solidFill>
              </a:rPr>
              <a:t>est</a:t>
            </a:r>
            <a:r>
              <a:rPr lang="en-US" b="1" dirty="0" smtClean="0">
                <a:solidFill>
                  <a:srgbClr val="FF0000"/>
                </a:solidFill>
              </a:rPr>
              <a:t>á?”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Las emociones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Bien</a:t>
            </a:r>
          </a:p>
          <a:p>
            <a:endParaRPr lang="es-ES_tradnl" dirty="0"/>
          </a:p>
          <a:p>
            <a:r>
              <a:rPr lang="es-ES_tradnl" dirty="0" smtClean="0"/>
              <a:t>Alegre</a:t>
            </a:r>
          </a:p>
          <a:p>
            <a:endParaRPr lang="es-ES_tradnl" dirty="0"/>
          </a:p>
          <a:p>
            <a:r>
              <a:rPr lang="es-ES_tradnl" dirty="0" smtClean="0"/>
              <a:t>Mal</a:t>
            </a:r>
          </a:p>
          <a:p>
            <a:endParaRPr lang="es-ES_tradnl" dirty="0"/>
          </a:p>
          <a:p>
            <a:r>
              <a:rPr lang="es-ES_tradnl" dirty="0" smtClean="0"/>
              <a:t>Triste</a:t>
            </a:r>
          </a:p>
          <a:p>
            <a:endParaRPr lang="es-ES_tradnl" dirty="0"/>
          </a:p>
          <a:p>
            <a:r>
              <a:rPr lang="es-ES_tradnl" dirty="0" smtClean="0"/>
              <a:t>Así así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5122" name="Picture 2" descr="http://bprubble.files.wordpress.com/2012/03/hap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1835727" cy="1376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8" y="3276600"/>
            <a:ext cx="1615569" cy="16155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7" y="5105400"/>
            <a:ext cx="1615569" cy="15378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785628">
            <a:off x="5029200" y="2743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dirty="0" smtClean="0">
                <a:solidFill>
                  <a:srgbClr val="7030A0"/>
                </a:solidFill>
                <a:latin typeface="Forte" pitchFamily="66" charset="0"/>
              </a:rPr>
              <a:t>Estoy…</a:t>
            </a:r>
            <a:endParaRPr lang="es-ES_tradnl" sz="7200" dirty="0">
              <a:solidFill>
                <a:srgbClr val="7030A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Impact" pitchFamily="34" charset="0"/>
              </a:rPr>
              <a:t>Y tú / y usted</a:t>
            </a:r>
            <a:endParaRPr lang="es-ES_tradnl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After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conversation</a:t>
            </a:r>
            <a:r>
              <a:rPr lang="es-ES_tradnl" dirty="0" smtClean="0"/>
              <a:t> has </a:t>
            </a:r>
            <a:r>
              <a:rPr lang="es-ES_tradnl" dirty="0" err="1" smtClean="0"/>
              <a:t>stated</a:t>
            </a:r>
            <a:r>
              <a:rPr lang="es-ES_tradnl" dirty="0" smtClean="0"/>
              <a:t> </a:t>
            </a:r>
            <a:r>
              <a:rPr lang="es-ES_tradnl" dirty="0" err="1" smtClean="0"/>
              <a:t>his</a:t>
            </a:r>
            <a:r>
              <a:rPr lang="es-ES_tradnl" dirty="0" smtClean="0"/>
              <a:t>/</a:t>
            </a:r>
            <a:r>
              <a:rPr lang="es-ES_tradnl" dirty="0" err="1" smtClean="0"/>
              <a:t>her</a:t>
            </a:r>
            <a:r>
              <a:rPr lang="es-ES_tradnl" dirty="0" smtClean="0"/>
              <a:t> </a:t>
            </a:r>
            <a:r>
              <a:rPr lang="es-ES_tradnl" dirty="0" err="1" smtClean="0"/>
              <a:t>emotion</a:t>
            </a:r>
            <a:r>
              <a:rPr lang="es-ES_tradnl" dirty="0" smtClean="0"/>
              <a:t>, he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feeling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speaking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a </a:t>
            </a:r>
            <a:r>
              <a:rPr lang="es-ES_tradnl" dirty="0" err="1"/>
              <a:t>friend</a:t>
            </a:r>
            <a:r>
              <a:rPr lang="es-ES_tradnl" dirty="0"/>
              <a:t>, </a:t>
            </a:r>
            <a:r>
              <a:rPr lang="es-ES_tradnl" dirty="0" err="1"/>
              <a:t>someone</a:t>
            </a:r>
            <a:r>
              <a:rPr lang="es-ES_tradnl" dirty="0"/>
              <a:t> </a:t>
            </a:r>
            <a:r>
              <a:rPr lang="es-ES_tradnl" dirty="0" err="1"/>
              <a:t>younger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someone</a:t>
            </a:r>
            <a:r>
              <a:rPr lang="es-ES_tradnl" dirty="0"/>
              <a:t> “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”,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¿</a:t>
            </a:r>
            <a:r>
              <a:rPr lang="es-ES_tradnl" b="1" dirty="0" smtClean="0">
                <a:solidFill>
                  <a:srgbClr val="FF0000"/>
                </a:solidFill>
              </a:rPr>
              <a:t>y tú? </a:t>
            </a:r>
          </a:p>
          <a:p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speaking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older</a:t>
            </a:r>
            <a:r>
              <a:rPr lang="es-ES_tradnl" dirty="0" smtClean="0"/>
              <a:t> </a:t>
            </a:r>
            <a:r>
              <a:rPr lang="es-ES_tradnl" dirty="0" err="1" smtClean="0"/>
              <a:t>than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and/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someone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whom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show </a:t>
            </a:r>
            <a:r>
              <a:rPr lang="es-ES_tradnl" dirty="0" err="1" smtClean="0"/>
              <a:t>respect</a:t>
            </a:r>
            <a:r>
              <a:rPr lang="es-ES_tradnl" dirty="0" smtClean="0"/>
              <a:t>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¿</a:t>
            </a:r>
            <a:r>
              <a:rPr lang="es-ES_tradnl" b="1" dirty="0" smtClean="0">
                <a:solidFill>
                  <a:srgbClr val="FF0000"/>
                </a:solidFill>
              </a:rPr>
              <a:t>y usted?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2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Impact" pitchFamily="34" charset="0"/>
              </a:rPr>
              <a:t>¿</a:t>
            </a:r>
            <a:r>
              <a:rPr lang="es-ES_tradnl" sz="9600" dirty="0" smtClean="0">
                <a:latin typeface="Impact" pitchFamily="34" charset="0"/>
              </a:rPr>
              <a:t>Qué tal?</a:t>
            </a:r>
            <a:endParaRPr lang="es-ES_tradnl" sz="96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9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452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Para hacer ahora</vt:lpstr>
      <vt:lpstr>Hoy es el 10 de septiembre.</vt:lpstr>
      <vt:lpstr>La cita del día </vt:lpstr>
      <vt:lpstr>El objetivo </vt:lpstr>
      <vt:lpstr>Los saludos</vt:lpstr>
      <vt:lpstr>¿Cómo estás?</vt:lpstr>
      <vt:lpstr>Las emociones</vt:lpstr>
      <vt:lpstr>Y tú / y usted</vt:lpstr>
      <vt:lpstr>¿Qué tal?</vt:lpstr>
      <vt:lpstr>Las despedidas</vt:lpstr>
      <vt:lpstr>Durante la mañana…</vt:lpstr>
      <vt:lpstr>Durante la tarde…</vt:lpstr>
      <vt:lpstr>Durante la noche…</vt:lpstr>
      <vt:lpstr>Más práctica</vt:lpstr>
      <vt:lpstr>Una tira cómica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de septiembre.</dc:title>
  <dc:creator>Wendy</dc:creator>
  <cp:lastModifiedBy>Wendy</cp:lastModifiedBy>
  <cp:revision>25</cp:revision>
  <dcterms:created xsi:type="dcterms:W3CDTF">2012-06-20T20:38:52Z</dcterms:created>
  <dcterms:modified xsi:type="dcterms:W3CDTF">2012-08-18T18:07:21Z</dcterms:modified>
</cp:coreProperties>
</file>