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6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923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359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43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653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928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610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690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043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45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100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809E-A54A-4806-9ECB-3239A47CCFC4}" type="datetimeFigureOut">
              <a:rPr lang="es-ES_tradnl" smtClean="0"/>
              <a:t>12/09/2012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DDD0-E587-4DFD-A1BD-666EE06D6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2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Para hacer ahora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#1)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difference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terms</a:t>
            </a:r>
            <a:r>
              <a:rPr lang="es-ES_tradnl" dirty="0" smtClean="0"/>
              <a:t> “nombre” and “apellido”?</a:t>
            </a:r>
          </a:p>
          <a:p>
            <a:r>
              <a:rPr lang="es-ES_tradnl" dirty="0" smtClean="0"/>
              <a:t>#2) </a:t>
            </a:r>
            <a:r>
              <a:rPr lang="en-US" dirty="0"/>
              <a:t>¿</a:t>
            </a:r>
            <a:r>
              <a:rPr lang="es-ES_tradnl" dirty="0" smtClean="0"/>
              <a:t>Cómo te llamas?</a:t>
            </a:r>
          </a:p>
          <a:p>
            <a:r>
              <a:rPr lang="es-ES_tradnl" dirty="0" smtClean="0"/>
              <a:t>#3)  </a:t>
            </a:r>
            <a:r>
              <a:rPr lang="es-ES_tradnl" dirty="0" err="1" smtClean="0"/>
              <a:t>State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names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people</a:t>
            </a:r>
            <a:r>
              <a:rPr lang="es-ES_tradnl" dirty="0" smtClean="0"/>
              <a:t> in complete </a:t>
            </a:r>
            <a:r>
              <a:rPr lang="es-ES_tradnl" dirty="0" err="1" smtClean="0"/>
              <a:t>sentences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5409"/>
            <a:ext cx="16764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506190"/>
            <a:ext cx="2334609" cy="228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85409"/>
            <a:ext cx="16764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78481"/>
            <a:ext cx="1746577" cy="231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33" y="4438215"/>
            <a:ext cx="136459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Un repaso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How</a:t>
            </a:r>
            <a:r>
              <a:rPr lang="es-ES_tradnl" dirty="0" smtClean="0"/>
              <a:t> can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state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r>
              <a:rPr lang="es-ES_tradnl" dirty="0" err="1" smtClean="0"/>
              <a:t>How</a:t>
            </a:r>
            <a:r>
              <a:rPr lang="es-ES_tradnl" dirty="0" smtClean="0"/>
              <a:t> can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state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else’s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534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Un repaso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400" dirty="0" err="1" smtClean="0"/>
              <a:t>What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is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the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difference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between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the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following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questions</a:t>
            </a:r>
            <a:r>
              <a:rPr lang="es-ES_tradnl" sz="4400" dirty="0" smtClean="0"/>
              <a:t>:</a:t>
            </a:r>
          </a:p>
          <a:p>
            <a:pPr marL="0" indent="0">
              <a:buNone/>
            </a:pPr>
            <a:endParaRPr lang="es-ES_tradnl" sz="4400" dirty="0" smtClean="0"/>
          </a:p>
          <a:p>
            <a:pPr lvl="1"/>
            <a:r>
              <a:rPr lang="en-US" sz="4400" dirty="0" smtClean="0"/>
              <a:t>¿</a:t>
            </a:r>
            <a:r>
              <a:rPr lang="es-ES_tradnl" sz="4400" dirty="0" smtClean="0"/>
              <a:t>Cómo te llamas?</a:t>
            </a:r>
          </a:p>
          <a:p>
            <a:pPr lvl="1"/>
            <a:r>
              <a:rPr lang="en-US" sz="4400" dirty="0" smtClean="0"/>
              <a:t>¿</a:t>
            </a:r>
            <a:r>
              <a:rPr lang="es-ES_tradnl" sz="4400" dirty="0" smtClean="0"/>
              <a:t>Cómo se llama?</a:t>
            </a:r>
          </a:p>
          <a:p>
            <a:pPr marL="457200" lvl="1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4114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09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Hoy es el 13 de septiembre.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82700"/>
            <a:ext cx="4181475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9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La cita del día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599"/>
            <a:ext cx="5229225" cy="524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El objetivo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practice</a:t>
            </a:r>
            <a:r>
              <a:rPr lang="es-ES_tradnl" dirty="0"/>
              <a:t> </a:t>
            </a:r>
            <a:r>
              <a:rPr lang="es-ES_tradnl" dirty="0" err="1" smtClean="0"/>
              <a:t>recently</a:t>
            </a:r>
            <a:r>
              <a:rPr lang="es-ES_tradnl" dirty="0" smtClean="0"/>
              <a:t> </a:t>
            </a:r>
            <a:r>
              <a:rPr lang="es-ES_tradnl" dirty="0" err="1" smtClean="0"/>
              <a:t>explored</a:t>
            </a:r>
            <a:r>
              <a:rPr lang="es-ES_tradnl" dirty="0" smtClean="0"/>
              <a:t> </a:t>
            </a:r>
            <a:r>
              <a:rPr lang="es-ES_tradnl" dirty="0" err="1" smtClean="0"/>
              <a:t>skills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Basic </a:t>
            </a:r>
            <a:r>
              <a:rPr lang="es-ES_tradnl" dirty="0" err="1" smtClean="0"/>
              <a:t>conversations</a:t>
            </a:r>
            <a:endParaRPr lang="es-ES_tradnl" dirty="0" smtClean="0"/>
          </a:p>
          <a:p>
            <a:pPr lvl="1"/>
            <a:r>
              <a:rPr lang="es-ES_tradnl" dirty="0" err="1" smtClean="0"/>
              <a:t>Stating</a:t>
            </a:r>
            <a:r>
              <a:rPr lang="es-ES_tradnl" dirty="0" smtClean="0"/>
              <a:t> </a:t>
            </a:r>
            <a:r>
              <a:rPr lang="es-ES_tradnl" dirty="0" err="1" smtClean="0"/>
              <a:t>one’s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1"/>
            <a:r>
              <a:rPr lang="es-ES_tradnl" dirty="0" err="1" smtClean="0"/>
              <a:t>Asking</a:t>
            </a:r>
            <a:r>
              <a:rPr lang="es-ES_tradnl" dirty="0" smtClean="0"/>
              <a:t> </a:t>
            </a:r>
            <a:r>
              <a:rPr lang="es-ES_tradnl" dirty="0" err="1" smtClean="0"/>
              <a:t>one’s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1"/>
            <a:r>
              <a:rPr lang="es-ES_tradnl" dirty="0" err="1" smtClean="0"/>
              <a:t>Stating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else’s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389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Actividad #1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receive</a:t>
            </a:r>
            <a:r>
              <a:rPr lang="es-ES_tradnl" dirty="0" smtClean="0"/>
              <a:t> a pack of </a:t>
            </a:r>
            <a:r>
              <a:rPr lang="es-ES_tradnl" dirty="0" err="1" smtClean="0"/>
              <a:t>vocabulary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 and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headings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Los saludos</a:t>
            </a:r>
          </a:p>
          <a:p>
            <a:pPr lvl="1"/>
            <a:r>
              <a:rPr lang="es-ES_tradnl" dirty="0" smtClean="0"/>
              <a:t>Las emociones</a:t>
            </a:r>
          </a:p>
          <a:p>
            <a:pPr lvl="1"/>
            <a:r>
              <a:rPr lang="es-ES_tradnl" dirty="0" smtClean="0"/>
              <a:t>Las despedidas</a:t>
            </a:r>
          </a:p>
          <a:p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teacher</a:t>
            </a:r>
            <a:r>
              <a:rPr lang="es-ES_tradnl" dirty="0" smtClean="0"/>
              <a:t> </a:t>
            </a:r>
            <a:r>
              <a:rPr lang="es-ES_tradnl" dirty="0" err="1" smtClean="0"/>
              <a:t>says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as a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vocabulary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 </a:t>
            </a:r>
            <a:r>
              <a:rPr lang="es-ES_tradnl" dirty="0" err="1" smtClean="0"/>
              <a:t>under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headings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completed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green</a:t>
            </a:r>
            <a:r>
              <a:rPr lang="es-ES_tradnl" dirty="0" smtClean="0"/>
              <a:t> cup </a:t>
            </a:r>
            <a:r>
              <a:rPr lang="es-ES_tradnl" dirty="0" err="1" smtClean="0"/>
              <a:t>facing</a:t>
            </a:r>
            <a:r>
              <a:rPr lang="es-ES_tradnl" dirty="0" smtClean="0"/>
              <a:t> up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desks</a:t>
            </a:r>
            <a:r>
              <a:rPr lang="es-ES_tradnl" dirty="0" smtClean="0"/>
              <a:t> and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 </a:t>
            </a:r>
            <a:r>
              <a:rPr lang="es-ES_tradnl" dirty="0" err="1" smtClean="0"/>
              <a:t>search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89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DFKai-SB" pitchFamily="65" charset="-120"/>
                <a:ea typeface="DFKai-SB" pitchFamily="65" charset="-120"/>
              </a:rPr>
              <a:t>Actividad #2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receive</a:t>
            </a:r>
            <a:r>
              <a:rPr lang="es-ES_tradnl" dirty="0" smtClean="0"/>
              <a:t> a pack of </a:t>
            </a:r>
            <a:r>
              <a:rPr lang="es-ES_tradnl" dirty="0" err="1" smtClean="0"/>
              <a:t>sentence</a:t>
            </a:r>
            <a:r>
              <a:rPr lang="es-ES_tradnl" dirty="0" smtClean="0"/>
              <a:t> </a:t>
            </a:r>
            <a:r>
              <a:rPr lang="es-ES_tradnl" dirty="0" err="1" smtClean="0"/>
              <a:t>strips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teacher</a:t>
            </a:r>
            <a:r>
              <a:rPr lang="es-ES_tradnl" dirty="0" smtClean="0"/>
              <a:t> </a:t>
            </a:r>
            <a:r>
              <a:rPr lang="es-ES_tradnl" dirty="0" err="1" smtClean="0"/>
              <a:t>says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as a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sentence</a:t>
            </a:r>
            <a:r>
              <a:rPr lang="es-ES_tradnl" dirty="0" smtClean="0"/>
              <a:t> </a:t>
            </a:r>
            <a:r>
              <a:rPr lang="es-ES_tradnl" dirty="0" err="1" smtClean="0"/>
              <a:t>strips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order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completed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green</a:t>
            </a:r>
            <a:r>
              <a:rPr lang="es-ES_tradnl" dirty="0" smtClean="0"/>
              <a:t> cup </a:t>
            </a:r>
            <a:r>
              <a:rPr lang="es-ES_tradnl" dirty="0" err="1" smtClean="0"/>
              <a:t>facing</a:t>
            </a:r>
            <a:r>
              <a:rPr lang="es-ES_tradnl" dirty="0" smtClean="0"/>
              <a:t> up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desks</a:t>
            </a:r>
            <a:r>
              <a:rPr lang="es-ES_tradnl" dirty="0" smtClean="0"/>
              <a:t> and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 </a:t>
            </a:r>
            <a:r>
              <a:rPr lang="es-ES_tradnl" dirty="0" err="1" smtClean="0"/>
              <a:t>search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114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DFKai-SB" pitchFamily="65" charset="-120"/>
                <a:ea typeface="DFKai-SB" pitchFamily="65" charset="-120"/>
              </a:rPr>
              <a:t>Actividad #3</a:t>
            </a:r>
            <a:endParaRPr lang="es-ES_tradn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recieve</a:t>
            </a:r>
            <a:r>
              <a:rPr lang="es-ES_tradnl" dirty="0" smtClean="0"/>
              <a:t> a pack of </a:t>
            </a:r>
            <a:r>
              <a:rPr lang="es-ES_tradnl" dirty="0" err="1" smtClean="0"/>
              <a:t>photographs</a:t>
            </a:r>
            <a:r>
              <a:rPr lang="es-ES_tradnl" dirty="0" smtClean="0"/>
              <a:t>, </a:t>
            </a:r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names</a:t>
            </a:r>
            <a:r>
              <a:rPr lang="es-ES_tradnl" dirty="0" smtClean="0"/>
              <a:t>, </a:t>
            </a:r>
            <a:r>
              <a:rPr lang="es-ES_tradnl" dirty="0" err="1" smtClean="0"/>
              <a:t>last</a:t>
            </a:r>
            <a:r>
              <a:rPr lang="es-ES_tradnl" dirty="0" smtClean="0"/>
              <a:t> </a:t>
            </a:r>
            <a:r>
              <a:rPr lang="es-ES_tradnl" dirty="0" err="1" smtClean="0"/>
              <a:t>names</a:t>
            </a:r>
            <a:r>
              <a:rPr lang="es-ES_tradnl" dirty="0" smtClean="0"/>
              <a:t>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headings</a:t>
            </a:r>
            <a:r>
              <a:rPr lang="es-ES_tradnl" dirty="0" smtClean="0"/>
              <a:t> “nombres”, “apellidos”, and “fotos”.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teacher</a:t>
            </a:r>
            <a:r>
              <a:rPr lang="es-ES_tradnl" dirty="0" smtClean="0"/>
              <a:t> </a:t>
            </a:r>
            <a:r>
              <a:rPr lang="es-ES_tradnl" dirty="0" err="1" smtClean="0"/>
              <a:t>says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as a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photographs</a:t>
            </a:r>
            <a:r>
              <a:rPr lang="es-ES_tradnl" dirty="0" smtClean="0"/>
              <a:t> </a:t>
            </a:r>
            <a:r>
              <a:rPr lang="es-ES_tradnl" dirty="0" err="1" smtClean="0"/>
              <a:t>next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“nombre” and “apellido”.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completed</a:t>
            </a:r>
            <a:r>
              <a:rPr lang="es-ES_tradnl" dirty="0" smtClean="0"/>
              <a:t>,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green</a:t>
            </a:r>
            <a:r>
              <a:rPr lang="es-ES_tradnl" dirty="0" smtClean="0"/>
              <a:t> cup </a:t>
            </a:r>
            <a:r>
              <a:rPr lang="es-ES_tradnl" dirty="0" err="1" smtClean="0"/>
              <a:t>facing</a:t>
            </a:r>
            <a:r>
              <a:rPr lang="es-ES_tradnl" dirty="0" smtClean="0"/>
              <a:t> up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desks</a:t>
            </a:r>
            <a:r>
              <a:rPr lang="es-ES_tradnl" dirty="0" smtClean="0"/>
              <a:t> and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 </a:t>
            </a:r>
            <a:r>
              <a:rPr lang="es-ES_tradnl" dirty="0" err="1" smtClean="0"/>
              <a:t>search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9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Para hacer ahora</vt:lpstr>
      <vt:lpstr>Un repaso</vt:lpstr>
      <vt:lpstr>Un repaso</vt:lpstr>
      <vt:lpstr>Hoy es el 13 de septiembre.</vt:lpstr>
      <vt:lpstr>La cita del día</vt:lpstr>
      <vt:lpstr>El objetivo</vt:lpstr>
      <vt:lpstr>Actividad #1</vt:lpstr>
      <vt:lpstr>Actividad #2</vt:lpstr>
      <vt:lpstr>Actividad #3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</dc:title>
  <dc:creator>Wendy</dc:creator>
  <cp:lastModifiedBy>Wendy</cp:lastModifiedBy>
  <cp:revision>13</cp:revision>
  <dcterms:created xsi:type="dcterms:W3CDTF">2012-07-01T01:08:23Z</dcterms:created>
  <dcterms:modified xsi:type="dcterms:W3CDTF">2012-09-13T00:49:02Z</dcterms:modified>
</cp:coreProperties>
</file>