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70" r:id="rId9"/>
    <p:sldId id="264" r:id="rId10"/>
    <p:sldId id="269" r:id="rId11"/>
    <p:sldId id="268" r:id="rId12"/>
    <p:sldId id="271" r:id="rId13"/>
    <p:sldId id="272" r:id="rId14"/>
    <p:sldId id="273" r:id="rId15"/>
    <p:sldId id="274" r:id="rId16"/>
    <p:sldId id="278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28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801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912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00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386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172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06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21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16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76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0DEC-2C47-44FD-A8A1-CCEA0C37FDDB}" type="datetimeFigureOut">
              <a:rPr lang="es-ES_tradnl" smtClean="0"/>
              <a:t>13/09/2012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2FE5-802B-45B5-A078-FB1DB80BB2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04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Para hacer ahora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Please</a:t>
            </a:r>
            <a:r>
              <a:rPr lang="es-ES_tradnl" dirty="0" smtClean="0"/>
              <a:t> </a:t>
            </a:r>
            <a:r>
              <a:rPr lang="es-ES_tradnl" dirty="0" err="1" smtClean="0"/>
              <a:t>take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minutes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study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upcoming</a:t>
            </a:r>
            <a:r>
              <a:rPr lang="es-ES_tradnl" dirty="0" smtClean="0"/>
              <a:t> </a:t>
            </a:r>
            <a:r>
              <a:rPr lang="es-ES_tradnl" dirty="0" err="1" smtClean="0"/>
              <a:t>quiz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Basic </a:t>
            </a:r>
            <a:r>
              <a:rPr lang="es-ES_tradnl" dirty="0" err="1" smtClean="0"/>
              <a:t>conversations</a:t>
            </a:r>
            <a:endParaRPr lang="es-ES_tradnl" dirty="0" smtClean="0"/>
          </a:p>
          <a:p>
            <a:pPr lvl="1"/>
            <a:r>
              <a:rPr lang="es-ES_tradnl" dirty="0" err="1" smtClean="0"/>
              <a:t>Names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questions</a:t>
            </a:r>
            <a:r>
              <a:rPr lang="es-ES_tradnl" dirty="0" smtClean="0"/>
              <a:t>, </a:t>
            </a:r>
            <a:r>
              <a:rPr lang="es-ES_tradnl" dirty="0" err="1" smtClean="0"/>
              <a:t>please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me!</a:t>
            </a:r>
          </a:p>
        </p:txBody>
      </p:sp>
    </p:spTree>
    <p:extLst>
      <p:ext uri="{BB962C8B-B14F-4D97-AF65-F5344CB8AC3E}">
        <p14:creationId xmlns:p14="http://schemas.microsoft.com/office/powerpoint/2010/main" val="36888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puerta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El pase</a:t>
            </a:r>
            <a:endParaRPr lang="es-ES_tradnl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59507"/>
            <a:ext cx="4655127" cy="273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1801168" cy="371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7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mesa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pizarra</a:t>
            </a:r>
            <a:endParaRPr lang="es-ES_tradn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31146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352800" cy="33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2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23050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3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B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7" y="1219200"/>
            <a:ext cx="150657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85" y="4724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10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B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2965889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67" y="4267200"/>
            <a:ext cx="2584354" cy="24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3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B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2143125" cy="311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7620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3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24000"/>
            <a:ext cx="2781300" cy="280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45" y="4648200"/>
            <a:ext cx="1833209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01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						C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B						D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86" y="1676400"/>
            <a:ext cx="2095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857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1" y="4000500"/>
            <a:ext cx="21145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343400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1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						C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B						D</a:t>
            </a:r>
            <a:endParaRPr lang="es-ES_trad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203682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19" y="4584914"/>
            <a:ext cx="2486787" cy="200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91728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21" y="4191000"/>
            <a:ext cx="1321637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60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792162"/>
          </a:xfrm>
        </p:spPr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Una actividad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Please</a:t>
            </a:r>
            <a:r>
              <a:rPr lang="es-ES_tradnl" dirty="0" smtClean="0"/>
              <a:t> </a:t>
            </a:r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supply</a:t>
            </a:r>
            <a:r>
              <a:rPr lang="es-ES_tradnl" dirty="0" smtClean="0"/>
              <a:t> </a:t>
            </a:r>
            <a:r>
              <a:rPr lang="es-ES_tradnl" dirty="0" err="1" smtClean="0"/>
              <a:t>needed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complete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tasks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1) 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numbers</a:t>
            </a:r>
            <a:r>
              <a:rPr lang="es-ES_tradnl" dirty="0" smtClean="0"/>
              <a:t> in </a:t>
            </a:r>
            <a:r>
              <a:rPr lang="es-ES_tradnl" dirty="0" err="1" smtClean="0"/>
              <a:t>math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2)  </a:t>
            </a:r>
            <a:r>
              <a:rPr lang="es-ES_tradnl" dirty="0" err="1" smtClean="0">
                <a:sym typeface="Wingdings" pitchFamily="2" charset="2"/>
              </a:rPr>
              <a:t>Read</a:t>
            </a:r>
            <a:r>
              <a:rPr lang="es-ES_tradnl" dirty="0" smtClean="0">
                <a:sym typeface="Wingdings" pitchFamily="2" charset="2"/>
              </a:rPr>
              <a:t> a novel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3)  Erase a </a:t>
            </a:r>
            <a:r>
              <a:rPr lang="es-ES_tradnl" dirty="0" err="1" smtClean="0">
                <a:sym typeface="Wingdings" pitchFamily="2" charset="2"/>
              </a:rPr>
              <a:t>sentence</a:t>
            </a:r>
            <a:r>
              <a:rPr lang="es-ES_tradnl" dirty="0" smtClean="0">
                <a:sym typeface="Wingdings" pitchFamily="2" charset="2"/>
              </a:rPr>
              <a:t> in </a:t>
            </a:r>
            <a:r>
              <a:rPr lang="es-ES_tradnl" dirty="0" err="1" smtClean="0">
                <a:sym typeface="Wingdings" pitchFamily="2" charset="2"/>
              </a:rPr>
              <a:t>your</a:t>
            </a:r>
            <a:r>
              <a:rPr lang="es-ES_tradnl" dirty="0" smtClean="0">
                <a:sym typeface="Wingdings" pitchFamily="2" charset="2"/>
              </a:rPr>
              <a:t> notebook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4)  </a:t>
            </a:r>
            <a:r>
              <a:rPr lang="es-ES_tradnl" dirty="0" err="1" smtClean="0">
                <a:sym typeface="Wingdings" pitchFamily="2" charset="2"/>
              </a:rPr>
              <a:t>Write</a:t>
            </a:r>
            <a:r>
              <a:rPr lang="es-ES_tradnl" dirty="0" smtClean="0">
                <a:sym typeface="Wingdings" pitchFamily="2" charset="2"/>
              </a:rPr>
              <a:t> a final </a:t>
            </a:r>
            <a:r>
              <a:rPr lang="es-ES_tradnl" dirty="0" err="1" smtClean="0">
                <a:sym typeface="Wingdings" pitchFamily="2" charset="2"/>
              </a:rPr>
              <a:t>draft</a:t>
            </a:r>
            <a:r>
              <a:rPr lang="es-ES_tradnl" dirty="0" smtClean="0">
                <a:sym typeface="Wingdings" pitchFamily="2" charset="2"/>
              </a:rPr>
              <a:t> of </a:t>
            </a:r>
            <a:r>
              <a:rPr lang="es-ES_tradnl" dirty="0" err="1" smtClean="0">
                <a:sym typeface="Wingdings" pitchFamily="2" charset="2"/>
              </a:rPr>
              <a:t>an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essay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5)  </a:t>
            </a:r>
            <a:r>
              <a:rPr lang="es-ES_tradnl" dirty="0" err="1" smtClean="0">
                <a:sym typeface="Wingdings" pitchFamily="2" charset="2"/>
              </a:rPr>
              <a:t>Cut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an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article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out</a:t>
            </a:r>
            <a:r>
              <a:rPr lang="es-ES_tradnl" dirty="0" smtClean="0">
                <a:sym typeface="Wingdings" pitchFamily="2" charset="2"/>
              </a:rPr>
              <a:t> of a magazine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6)  </a:t>
            </a:r>
            <a:r>
              <a:rPr lang="es-ES_tradnl" dirty="0" err="1" smtClean="0">
                <a:sym typeface="Wingdings" pitchFamily="2" charset="2"/>
              </a:rPr>
              <a:t>Leave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classroom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7)  </a:t>
            </a:r>
            <a:r>
              <a:rPr lang="es-ES_tradnl" dirty="0" err="1" smtClean="0">
                <a:sym typeface="Wingdings" pitchFamily="2" charset="2"/>
              </a:rPr>
              <a:t>Staple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your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homework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8)  </a:t>
            </a:r>
            <a:r>
              <a:rPr lang="es-ES_tradnl" dirty="0" err="1" smtClean="0">
                <a:sym typeface="Wingdings" pitchFamily="2" charset="2"/>
              </a:rPr>
              <a:t>Sit</a:t>
            </a:r>
            <a:r>
              <a:rPr lang="es-ES_tradnl" dirty="0" smtClean="0">
                <a:sym typeface="Wingdings" pitchFamily="2" charset="2"/>
              </a:rPr>
              <a:t> in </a:t>
            </a:r>
            <a:r>
              <a:rPr lang="es-ES_tradnl" dirty="0" err="1" smtClean="0">
                <a:sym typeface="Wingdings" pitchFamily="2" charset="2"/>
              </a:rPr>
              <a:t>class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9)  </a:t>
            </a:r>
            <a:r>
              <a:rPr lang="es-ES_tradnl" dirty="0" err="1" smtClean="0">
                <a:sym typeface="Wingdings" pitchFamily="2" charset="2"/>
              </a:rPr>
              <a:t>Measure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your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desk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10)  </a:t>
            </a:r>
            <a:r>
              <a:rPr lang="es-ES_tradnl" dirty="0" err="1" smtClean="0">
                <a:sym typeface="Wingdings" pitchFamily="2" charset="2"/>
              </a:rPr>
              <a:t>Take</a:t>
            </a:r>
            <a:r>
              <a:rPr lang="es-ES_tradnl" dirty="0" smtClean="0">
                <a:sym typeface="Wingdings" pitchFamily="2" charset="2"/>
              </a:rPr>
              <a:t> notes in </a:t>
            </a:r>
            <a:r>
              <a:rPr lang="es-ES_tradnl" dirty="0" err="1" smtClean="0">
                <a:sym typeface="Wingdings" pitchFamily="2" charset="2"/>
              </a:rPr>
              <a:t>class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0816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Hoy es el </a:t>
            </a:r>
            <a:r>
              <a:rPr lang="es-ES_tradnl" dirty="0" smtClean="0">
                <a:latin typeface="Kristen ITC" pitchFamily="66" charset="0"/>
              </a:rPr>
              <a:t>14 </a:t>
            </a:r>
            <a:r>
              <a:rPr lang="es-ES_tradnl" dirty="0" smtClean="0">
                <a:latin typeface="Kristen ITC" pitchFamily="66" charset="0"/>
              </a:rPr>
              <a:t>de septiembre.</a:t>
            </a:r>
            <a:endParaRPr lang="es-ES_tradnl" dirty="0">
              <a:latin typeface="Kristen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6" y="1791566"/>
            <a:ext cx="51149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La cita del día </a:t>
            </a:r>
            <a:endParaRPr lang="es-ES_tradnl" dirty="0">
              <a:latin typeface="Kristen ITC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962650" cy="515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objetivo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dirty="0" err="1" smtClean="0"/>
              <a:t>All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learners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will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demonstrate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the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ability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/>
              <a:t> </a:t>
            </a:r>
            <a:r>
              <a:rPr lang="es-ES_tradnl" sz="4400" dirty="0" err="1" smtClean="0"/>
              <a:t>identify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classroom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materials</a:t>
            </a:r>
            <a:r>
              <a:rPr lang="es-ES_tradnl" sz="4400" dirty="0" smtClean="0"/>
              <a:t>.</a:t>
            </a:r>
          </a:p>
          <a:p>
            <a:pPr marL="0" indent="0">
              <a:buNone/>
            </a:pPr>
            <a:endParaRPr lang="es-ES_tradnl" sz="4400" dirty="0" smtClean="0"/>
          </a:p>
        </p:txBody>
      </p:sp>
    </p:spTree>
    <p:extLst>
      <p:ext uri="{BB962C8B-B14F-4D97-AF65-F5344CB8AC3E}">
        <p14:creationId xmlns:p14="http://schemas.microsoft.com/office/powerpoint/2010/main" val="424179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El lápiz 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El bolígrafo</a:t>
            </a:r>
            <a:endParaRPr lang="es-ES_tradn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5012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6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El libro 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El cuaderno</a:t>
            </a:r>
            <a:endParaRPr lang="es-ES_tradn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399"/>
            <a:ext cx="3867149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75" y="2819400"/>
            <a:ext cx="338111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hoja de papel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goma de borrar</a:t>
            </a:r>
            <a:endParaRPr lang="es-ES_tradnl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5751"/>
            <a:ext cx="3676650" cy="34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5751"/>
            <a:ext cx="3810000" cy="34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02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Las tijeras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grapadora</a:t>
            </a:r>
            <a:endParaRPr lang="es-ES_tradn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080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70808"/>
            <a:ext cx="3962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3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vocabulario nuevo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calculadora</a:t>
            </a:r>
            <a:endParaRPr lang="es-ES_tradnl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 regla</a:t>
            </a:r>
            <a:endParaRPr lang="es-ES_tradnl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8575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2819400"/>
            <a:ext cx="3848100" cy="294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7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219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Para hacer ahora</vt:lpstr>
      <vt:lpstr>Hoy es el 14 de septiembre.</vt:lpstr>
      <vt:lpstr>La cita del día </vt:lpstr>
      <vt:lpstr>El objetivo</vt:lpstr>
      <vt:lpstr>El vocabulario nuevo</vt:lpstr>
      <vt:lpstr>El vocabulario nuevo</vt:lpstr>
      <vt:lpstr>El vocabulario nuevo</vt:lpstr>
      <vt:lpstr>El vocabulario nuevo</vt:lpstr>
      <vt:lpstr>El vocabulario nuevo</vt:lpstr>
      <vt:lpstr>El vocabulario nuevo</vt:lpstr>
      <vt:lpstr>El vocabulario nuevo</vt:lpstr>
      <vt:lpstr>Un repaso</vt:lpstr>
      <vt:lpstr>Un repaso</vt:lpstr>
      <vt:lpstr>Un repaso</vt:lpstr>
      <vt:lpstr>Un repaso</vt:lpstr>
      <vt:lpstr>Un repaso</vt:lpstr>
      <vt:lpstr>Un repaso</vt:lpstr>
      <vt:lpstr>Un repaso</vt:lpstr>
      <vt:lpstr>Una actividad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13 de septiembre.</dc:title>
  <dc:creator>Wendy</dc:creator>
  <cp:lastModifiedBy>Wendy</cp:lastModifiedBy>
  <cp:revision>16</cp:revision>
  <dcterms:created xsi:type="dcterms:W3CDTF">2012-07-01T21:49:48Z</dcterms:created>
  <dcterms:modified xsi:type="dcterms:W3CDTF">2012-09-14T03:19:59Z</dcterms:modified>
</cp:coreProperties>
</file>