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78" r:id="rId5"/>
    <p:sldId id="288" r:id="rId6"/>
    <p:sldId id="281" r:id="rId7"/>
    <p:sldId id="282" r:id="rId8"/>
    <p:sldId id="283" r:id="rId9"/>
    <p:sldId id="284" r:id="rId10"/>
    <p:sldId id="285" r:id="rId11"/>
    <p:sldId id="287" r:id="rId12"/>
    <p:sldId id="286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468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121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3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288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553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734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321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302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492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931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3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C857-6510-48B8-97A6-093E17FF408B}" type="datetimeFigureOut">
              <a:rPr lang="es-ES_tradnl" smtClean="0"/>
              <a:t>16/09/2012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1EBFC-5781-41ED-9000-93581D945C4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682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Para hacer ahora</a:t>
            </a:r>
            <a:endParaRPr lang="es-ES_tradnl" sz="4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Identifiquen: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470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4470"/>
            <a:ext cx="1828800" cy="169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4470"/>
            <a:ext cx="1699780" cy="169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16243"/>
            <a:ext cx="2095500" cy="169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45" y="1816243"/>
            <a:ext cx="1428750" cy="169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4855"/>
            <a:ext cx="16443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04855"/>
            <a:ext cx="1752600" cy="172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04855"/>
            <a:ext cx="1699780" cy="172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21305"/>
            <a:ext cx="2095500" cy="171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221306"/>
            <a:ext cx="1066800" cy="171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44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1</a:t>
            </a:r>
            <a:endParaRPr lang="es-ES_tradnl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141553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2</a:t>
            </a:r>
            <a:endParaRPr lang="es-ES_tradnl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1408607"/>
            <a:ext cx="92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3</a:t>
            </a:r>
            <a:endParaRPr lang="es-ES_tradnl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1408607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4</a:t>
            </a:r>
            <a:endParaRPr lang="es-ES_tradnl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0" y="144691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5</a:t>
            </a:r>
            <a:endParaRPr lang="es-ES_tradnl" dirty="0"/>
          </a:p>
        </p:txBody>
      </p:sp>
      <p:sp>
        <p:nvSpPr>
          <p:cNvPr id="20" name="TextBox 19"/>
          <p:cNvSpPr txBox="1"/>
          <p:nvPr/>
        </p:nvSpPr>
        <p:spPr>
          <a:xfrm>
            <a:off x="441150" y="38355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6</a:t>
            </a:r>
            <a:endParaRPr lang="es-ES_tradnl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38355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7</a:t>
            </a:r>
            <a:endParaRPr lang="es-ES_tradnl" dirty="0"/>
          </a:p>
        </p:txBody>
      </p:sp>
      <p:sp>
        <p:nvSpPr>
          <p:cNvPr id="22" name="TextBox 21"/>
          <p:cNvSpPr txBox="1"/>
          <p:nvPr/>
        </p:nvSpPr>
        <p:spPr>
          <a:xfrm>
            <a:off x="4278890" y="382859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8</a:t>
            </a:r>
            <a:endParaRPr lang="es-ES_tradnl" dirty="0"/>
          </a:p>
        </p:txBody>
      </p:sp>
      <p:sp>
        <p:nvSpPr>
          <p:cNvPr id="23" name="TextBox 22"/>
          <p:cNvSpPr txBox="1"/>
          <p:nvPr/>
        </p:nvSpPr>
        <p:spPr>
          <a:xfrm>
            <a:off x="6402532" y="386582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9</a:t>
            </a:r>
            <a:endParaRPr lang="es-ES_tradnl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0" y="385197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10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1812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Más práctica</a:t>
            </a:r>
            <a:endParaRPr lang="es-ES_tradnl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bg1"/>
                </a:solidFill>
              </a:rPr>
              <a:t>Each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student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will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receive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an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index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card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endParaRPr lang="es-ES_tradnl" dirty="0">
              <a:solidFill>
                <a:schemeClr val="bg1"/>
              </a:solidFill>
            </a:endParaRPr>
          </a:p>
          <a:p>
            <a:r>
              <a:rPr lang="es-ES_tradnl" dirty="0" err="1" smtClean="0">
                <a:solidFill>
                  <a:schemeClr val="bg1"/>
                </a:solidFill>
              </a:rPr>
              <a:t>This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game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called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“I </a:t>
            </a:r>
            <a:r>
              <a:rPr lang="es-ES_tradnl" dirty="0" err="1" smtClean="0">
                <a:solidFill>
                  <a:schemeClr val="bg1"/>
                </a:solidFill>
              </a:rPr>
              <a:t>Need</a:t>
            </a:r>
            <a:r>
              <a:rPr lang="es-ES_tradnl" dirty="0" smtClean="0">
                <a:solidFill>
                  <a:schemeClr val="bg1"/>
                </a:solidFill>
              </a:rPr>
              <a:t>, I </a:t>
            </a:r>
            <a:r>
              <a:rPr lang="es-ES_tradnl" dirty="0" err="1">
                <a:solidFill>
                  <a:schemeClr val="bg1"/>
                </a:solidFill>
              </a:rPr>
              <a:t>H</a:t>
            </a:r>
            <a:r>
              <a:rPr lang="es-ES_tradnl" dirty="0" err="1" smtClean="0">
                <a:solidFill>
                  <a:schemeClr val="bg1"/>
                </a:solidFill>
              </a:rPr>
              <a:t>ave</a:t>
            </a:r>
            <a:r>
              <a:rPr lang="es-ES_tradnl" dirty="0" smtClean="0">
                <a:solidFill>
                  <a:schemeClr val="bg1"/>
                </a:solidFill>
              </a:rPr>
              <a:t>”</a:t>
            </a:r>
          </a:p>
          <a:p>
            <a:endParaRPr lang="es-ES_tradnl" dirty="0">
              <a:solidFill>
                <a:schemeClr val="bg1"/>
              </a:solidFill>
            </a:endParaRPr>
          </a:p>
          <a:p>
            <a:r>
              <a:rPr lang="es-ES_tradnl" dirty="0" err="1" smtClean="0">
                <a:solidFill>
                  <a:schemeClr val="bg1"/>
                </a:solidFill>
              </a:rPr>
              <a:t>For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example</a:t>
            </a:r>
            <a:r>
              <a:rPr lang="es-ES_tradnl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s-ES_tradnl" dirty="0" smtClean="0">
                <a:solidFill>
                  <a:schemeClr val="bg1"/>
                </a:solidFill>
              </a:rPr>
              <a:t>I </a:t>
            </a:r>
            <a:r>
              <a:rPr lang="es-ES_tradnl" dirty="0" err="1" smtClean="0">
                <a:solidFill>
                  <a:schemeClr val="bg1"/>
                </a:solidFill>
              </a:rPr>
              <a:t>have</a:t>
            </a:r>
            <a:r>
              <a:rPr lang="es-ES_tradnl" dirty="0" smtClean="0">
                <a:solidFill>
                  <a:schemeClr val="bg1"/>
                </a:solidFill>
              </a:rPr>
              <a:t> a </a:t>
            </a:r>
            <a:r>
              <a:rPr lang="es-ES_tradnl" dirty="0" err="1" smtClean="0">
                <a:solidFill>
                  <a:schemeClr val="bg1"/>
                </a:solidFill>
              </a:rPr>
              <a:t>book</a:t>
            </a:r>
            <a:r>
              <a:rPr lang="es-ES_tradnl" dirty="0" smtClean="0">
                <a:solidFill>
                  <a:schemeClr val="bg1"/>
                </a:solidFill>
              </a:rPr>
              <a:t>.  I </a:t>
            </a:r>
            <a:r>
              <a:rPr lang="es-ES_tradnl" dirty="0" err="1" smtClean="0">
                <a:solidFill>
                  <a:schemeClr val="bg1"/>
                </a:solidFill>
              </a:rPr>
              <a:t>need</a:t>
            </a:r>
            <a:r>
              <a:rPr lang="es-ES_tradnl" dirty="0" smtClean="0">
                <a:solidFill>
                  <a:schemeClr val="bg1"/>
                </a:solidFill>
              </a:rPr>
              <a:t> a </a:t>
            </a:r>
            <a:r>
              <a:rPr lang="es-ES_tradnl" dirty="0" err="1" smtClean="0">
                <a:solidFill>
                  <a:schemeClr val="bg1"/>
                </a:solidFill>
              </a:rPr>
              <a:t>ruler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s-ES_tradnl" dirty="0" smtClean="0">
                <a:solidFill>
                  <a:schemeClr val="bg1"/>
                </a:solidFill>
              </a:rPr>
              <a:t>I </a:t>
            </a:r>
            <a:r>
              <a:rPr lang="es-ES_tradnl" dirty="0" err="1" smtClean="0">
                <a:solidFill>
                  <a:schemeClr val="bg1"/>
                </a:solidFill>
              </a:rPr>
              <a:t>have</a:t>
            </a:r>
            <a:r>
              <a:rPr lang="es-ES_tradnl" dirty="0" smtClean="0">
                <a:solidFill>
                  <a:schemeClr val="bg1"/>
                </a:solidFill>
              </a:rPr>
              <a:t> a </a:t>
            </a:r>
            <a:r>
              <a:rPr lang="es-ES_tradnl" dirty="0" err="1" smtClean="0">
                <a:solidFill>
                  <a:schemeClr val="bg1"/>
                </a:solidFill>
              </a:rPr>
              <a:t>ruler</a:t>
            </a:r>
            <a:r>
              <a:rPr lang="es-ES_tradnl" dirty="0" smtClean="0">
                <a:solidFill>
                  <a:schemeClr val="bg1"/>
                </a:solidFill>
              </a:rPr>
              <a:t>.  I </a:t>
            </a:r>
            <a:r>
              <a:rPr lang="es-ES_tradnl" dirty="0" err="1" smtClean="0">
                <a:solidFill>
                  <a:schemeClr val="bg1"/>
                </a:solidFill>
              </a:rPr>
              <a:t>need</a:t>
            </a:r>
            <a:r>
              <a:rPr lang="es-ES_tradnl" dirty="0" smtClean="0">
                <a:solidFill>
                  <a:schemeClr val="bg1"/>
                </a:solidFill>
              </a:rPr>
              <a:t> a pen.</a:t>
            </a:r>
          </a:p>
          <a:p>
            <a:pPr lvl="1"/>
            <a:r>
              <a:rPr lang="es-ES_tradnl" dirty="0" smtClean="0">
                <a:solidFill>
                  <a:schemeClr val="bg1"/>
                </a:solidFill>
              </a:rPr>
              <a:t>I </a:t>
            </a:r>
            <a:r>
              <a:rPr lang="es-ES_tradnl" dirty="0" err="1" smtClean="0">
                <a:solidFill>
                  <a:schemeClr val="bg1"/>
                </a:solidFill>
              </a:rPr>
              <a:t>have</a:t>
            </a:r>
            <a:r>
              <a:rPr lang="es-ES_tradnl" dirty="0" smtClean="0">
                <a:solidFill>
                  <a:schemeClr val="bg1"/>
                </a:solidFill>
              </a:rPr>
              <a:t> a pen.  I </a:t>
            </a:r>
            <a:r>
              <a:rPr lang="es-ES_tradnl" dirty="0" err="1" smtClean="0">
                <a:solidFill>
                  <a:schemeClr val="bg1"/>
                </a:solidFill>
              </a:rPr>
              <a:t>need</a:t>
            </a:r>
            <a:r>
              <a:rPr lang="es-ES_tradnl" dirty="0" smtClean="0">
                <a:solidFill>
                  <a:schemeClr val="bg1"/>
                </a:solidFill>
              </a:rPr>
              <a:t> a </a:t>
            </a:r>
            <a:r>
              <a:rPr lang="es-ES_tradnl" dirty="0" err="1" smtClean="0">
                <a:solidFill>
                  <a:schemeClr val="bg1"/>
                </a:solidFill>
              </a:rPr>
              <a:t>stapler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70538"/>
            <a:ext cx="2667000" cy="2551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5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Heavy" pitchFamily="34" charset="0"/>
              </a:rPr>
              <a:t>¡</a:t>
            </a:r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Más rápido!</a:t>
            </a:r>
            <a:endParaRPr lang="es-ES_tradnl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</a:rPr>
              <a:t>1 </a:t>
            </a:r>
            <a:r>
              <a:rPr lang="es-ES_tradnl" sz="5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s-ES_tradnl" sz="5400" dirty="0" smtClean="0">
              <a:solidFill>
                <a:schemeClr val="bg1"/>
              </a:solidFill>
            </a:endParaRPr>
          </a:p>
          <a:p>
            <a:endParaRPr lang="es-ES_tradnl" sz="5400" dirty="0">
              <a:solidFill>
                <a:schemeClr val="bg1"/>
              </a:solidFill>
            </a:endParaRPr>
          </a:p>
          <a:p>
            <a:r>
              <a:rPr lang="es-ES_tradnl" sz="5400" dirty="0" smtClean="0">
                <a:solidFill>
                  <a:schemeClr val="bg1"/>
                </a:solidFill>
              </a:rPr>
              <a:t>2  </a:t>
            </a:r>
            <a:r>
              <a:rPr lang="es-ES_tradnl" sz="5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s-ES_tradnl" sz="5400" dirty="0" smtClean="0">
              <a:solidFill>
                <a:schemeClr val="bg1"/>
              </a:solidFill>
            </a:endParaRPr>
          </a:p>
          <a:p>
            <a:endParaRPr lang="es-ES_tradnl" sz="5400" dirty="0">
              <a:solidFill>
                <a:schemeClr val="bg1"/>
              </a:solidFill>
            </a:endParaRPr>
          </a:p>
          <a:p>
            <a:r>
              <a:rPr lang="es-ES_tradnl" sz="5400" dirty="0" smtClean="0">
                <a:solidFill>
                  <a:schemeClr val="bg1"/>
                </a:solidFill>
              </a:rPr>
              <a:t>3  </a:t>
            </a:r>
            <a:r>
              <a:rPr lang="es-ES_tradnl" sz="5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s-ES_tradn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9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bg1"/>
                </a:solidFill>
                <a:latin typeface="Franklin Gothic Heavy" pitchFamily="34" charset="0"/>
              </a:rPr>
              <a:t>But</a:t>
            </a:r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 Miss, I </a:t>
            </a:r>
            <a:r>
              <a:rPr lang="es-ES_tradnl" dirty="0" err="1" smtClean="0">
                <a:solidFill>
                  <a:schemeClr val="bg1"/>
                </a:solidFill>
                <a:latin typeface="Franklin Gothic Heavy" pitchFamily="34" charset="0"/>
              </a:rPr>
              <a:t>really</a:t>
            </a:r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Franklin Gothic Heavy" pitchFamily="34" charset="0"/>
              </a:rPr>
              <a:t>need</a:t>
            </a:r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Franklin Gothic Heavy" pitchFamily="34" charset="0"/>
              </a:rPr>
              <a:t>to</a:t>
            </a:r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Franklin Gothic Heavy" pitchFamily="34" charset="0"/>
              </a:rPr>
              <a:t>go</a:t>
            </a:r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!</a:t>
            </a:r>
            <a:endParaRPr lang="es-ES_tradnl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6957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85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4" y="-3048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  <a:latin typeface="Kristen ITC" pitchFamily="66" charset="0"/>
              </a:rPr>
              <a:t>Frases importantes</a:t>
            </a:r>
            <a:endParaRPr lang="es-ES_tradnl" sz="3200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89780"/>
            <a:ext cx="8229600" cy="57634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¿</a:t>
            </a:r>
            <a:r>
              <a:rPr lang="es-ES_tradnl" dirty="0" smtClean="0">
                <a:solidFill>
                  <a:schemeClr val="bg1"/>
                </a:solidFill>
              </a:rPr>
              <a:t>Puedo ir al baño?</a:t>
            </a:r>
          </a:p>
          <a:p>
            <a:pPr marL="0" indent="0">
              <a:buNone/>
            </a:pPr>
            <a:endParaRPr lang="es-ES_trad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¿</a:t>
            </a:r>
            <a:r>
              <a:rPr lang="es-ES_tradnl" dirty="0" smtClean="0">
                <a:solidFill>
                  <a:schemeClr val="bg1"/>
                </a:solidFill>
              </a:rPr>
              <a:t>Puedo ir a la enfermera?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¿</a:t>
            </a:r>
            <a:r>
              <a:rPr lang="es-ES_tradnl" dirty="0" smtClean="0">
                <a:solidFill>
                  <a:schemeClr val="bg1"/>
                </a:solidFill>
              </a:rPr>
              <a:t>Puedo ir a la oficina?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¿</a:t>
            </a:r>
            <a:r>
              <a:rPr lang="es-ES_tradnl" dirty="0" smtClean="0">
                <a:solidFill>
                  <a:schemeClr val="bg1"/>
                </a:solidFill>
              </a:rPr>
              <a:t>Puedo ir a mi consejero/consejera?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12" y="0"/>
            <a:ext cx="1796042" cy="15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12" y="1541316"/>
            <a:ext cx="1770211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12" y="3195636"/>
            <a:ext cx="1763284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http://206.131.150.58:8080/Courses/guidance/counselor's_office_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12" y="4571999"/>
            <a:ext cx="1694988" cy="22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1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4" y="-3048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  <a:latin typeface="Kristen ITC" pitchFamily="66" charset="0"/>
              </a:rPr>
              <a:t>Frases importantes</a:t>
            </a:r>
            <a:endParaRPr lang="es-ES_tradnl" sz="3200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89780"/>
            <a:ext cx="8229600" cy="5763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¿</a:t>
            </a:r>
            <a:r>
              <a:rPr lang="es-ES_tradnl" dirty="0" smtClean="0">
                <a:solidFill>
                  <a:schemeClr val="bg1"/>
                </a:solidFill>
              </a:rPr>
              <a:t>Puedo ir a tomar agua?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¿</a:t>
            </a:r>
            <a:r>
              <a:rPr lang="es-ES_tradnl" dirty="0" smtClean="0">
                <a:solidFill>
                  <a:schemeClr val="bg1"/>
                </a:solidFill>
              </a:rPr>
              <a:t>Cómo se dice ___________ en español?</a:t>
            </a:r>
          </a:p>
          <a:p>
            <a:endParaRPr lang="es-ES_tradnl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¿</a:t>
            </a:r>
            <a:r>
              <a:rPr lang="es-ES_tradnl" dirty="0" smtClean="0">
                <a:solidFill>
                  <a:schemeClr val="bg1"/>
                </a:solidFill>
              </a:rPr>
              <a:t>Cómo se escribe _____________ en español?</a:t>
            </a:r>
          </a:p>
          <a:p>
            <a:pPr marL="0" indent="0">
              <a:buNone/>
            </a:pPr>
            <a:endParaRPr lang="es-ES_trad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381250" cy="2447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3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927"/>
            <a:ext cx="7772400" cy="14700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Hoy es el 17 de septiembre.</a:t>
            </a:r>
            <a:endParaRPr lang="es-ES_tradnl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657600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38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La cita del día</a:t>
            </a:r>
            <a:endParaRPr lang="es-ES_tradnl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74567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18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Objetivo</a:t>
            </a:r>
            <a:endParaRPr lang="es-ES_tradnl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All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learners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will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demonstrate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ability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to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state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their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needs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dirty="0" err="1" smtClean="0">
                <a:solidFill>
                  <a:schemeClr val="bg1"/>
                </a:solidFill>
              </a:rPr>
              <a:t>regards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to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school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supplies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err="1" smtClean="0">
                <a:solidFill>
                  <a:schemeClr val="bg1"/>
                </a:solidFill>
              </a:rPr>
              <a:t>All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learners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will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demonstrate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ability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to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state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school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supplies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within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their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possession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err="1" smtClean="0">
                <a:solidFill>
                  <a:schemeClr val="bg1"/>
                </a:solidFill>
              </a:rPr>
              <a:t>All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learners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will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demonstrate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ability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to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ask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to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leave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classroom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dirty="0" err="1" smtClean="0">
                <a:solidFill>
                  <a:schemeClr val="bg1"/>
                </a:solidFill>
              </a:rPr>
              <a:t>order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to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reach</a:t>
            </a:r>
            <a:r>
              <a:rPr lang="es-ES_tradnl" dirty="0" smtClean="0">
                <a:solidFill>
                  <a:schemeClr val="bg1"/>
                </a:solidFill>
              </a:rPr>
              <a:t> a </a:t>
            </a:r>
            <a:r>
              <a:rPr lang="es-ES_tradnl" dirty="0" err="1" smtClean="0">
                <a:solidFill>
                  <a:schemeClr val="bg1"/>
                </a:solidFill>
              </a:rPr>
              <a:t>variety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destinations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1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Más práctica</a:t>
            </a:r>
            <a:endParaRPr lang="es-ES_tradnl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You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will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work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dirty="0" err="1" smtClean="0">
                <a:solidFill>
                  <a:schemeClr val="bg1"/>
                </a:solidFill>
              </a:rPr>
              <a:t>pairs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to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continue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your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study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classroom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materials</a:t>
            </a:r>
            <a:r>
              <a:rPr lang="es-ES_tradnl" dirty="0" smtClean="0">
                <a:solidFill>
                  <a:schemeClr val="bg1"/>
                </a:solidFill>
              </a:rPr>
              <a:t> and </a:t>
            </a:r>
            <a:r>
              <a:rPr lang="es-ES_tradnl" dirty="0" err="1" smtClean="0">
                <a:solidFill>
                  <a:schemeClr val="bg1"/>
                </a:solidFill>
              </a:rPr>
              <a:t>supplies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endParaRPr lang="es-ES_tradnl" dirty="0">
              <a:solidFill>
                <a:schemeClr val="bg1"/>
              </a:solidFill>
            </a:endParaRPr>
          </a:p>
          <a:p>
            <a:r>
              <a:rPr lang="es-ES_tradnl" dirty="0" err="1" smtClean="0">
                <a:solidFill>
                  <a:schemeClr val="bg1"/>
                </a:solidFill>
              </a:rPr>
              <a:t>Each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member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pair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will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receive</a:t>
            </a:r>
            <a:r>
              <a:rPr lang="es-ES_tradnl" dirty="0" smtClean="0">
                <a:solidFill>
                  <a:schemeClr val="bg1"/>
                </a:solidFill>
              </a:rPr>
              <a:t> a </a:t>
            </a:r>
            <a:r>
              <a:rPr lang="es-ES_tradnl" dirty="0" err="1" smtClean="0">
                <a:solidFill>
                  <a:schemeClr val="bg1"/>
                </a:solidFill>
              </a:rPr>
              <a:t>stack</a:t>
            </a:r>
            <a:r>
              <a:rPr lang="es-ES_tradnl" dirty="0" smtClean="0">
                <a:solidFill>
                  <a:schemeClr val="bg1"/>
                </a:solidFill>
              </a:rPr>
              <a:t> of flash </a:t>
            </a:r>
            <a:r>
              <a:rPr lang="es-ES_tradnl" dirty="0" err="1" smtClean="0">
                <a:solidFill>
                  <a:schemeClr val="bg1"/>
                </a:solidFill>
              </a:rPr>
              <a:t>cards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endParaRPr lang="es-ES_tradnl" dirty="0">
              <a:solidFill>
                <a:schemeClr val="bg1"/>
              </a:solidFill>
            </a:endParaRPr>
          </a:p>
          <a:p>
            <a:r>
              <a:rPr lang="es-ES_tradnl" dirty="0" err="1" smtClean="0">
                <a:solidFill>
                  <a:schemeClr val="bg1"/>
                </a:solidFill>
              </a:rPr>
              <a:t>You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must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work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together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to</a:t>
            </a:r>
            <a:r>
              <a:rPr lang="es-ES_tradnl" dirty="0" smtClean="0">
                <a:solidFill>
                  <a:schemeClr val="bg1"/>
                </a:solidFill>
              </a:rPr>
              <a:t> place </a:t>
            </a:r>
            <a:r>
              <a:rPr lang="es-ES_tradnl" dirty="0" err="1" smtClean="0">
                <a:solidFill>
                  <a:schemeClr val="bg1"/>
                </a:solidFill>
              </a:rPr>
              <a:t>each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photograph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card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next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to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accompanying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word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card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Yo necesito …</a:t>
            </a:r>
            <a:endParaRPr lang="es-ES_tradnl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Yo necesito un bolígrafo.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Yo necesito una regla.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Yo necesito una hoja de papel.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3584"/>
            <a:ext cx="1104900" cy="108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011884"/>
            <a:ext cx="1116318" cy="110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68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bg1"/>
                </a:solidFill>
                <a:latin typeface="Franklin Gothic Heavy" pitchFamily="34" charset="0"/>
              </a:rPr>
              <a:t>Yo necesito …</a:t>
            </a: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8319">
            <a:off x="380893" y="1904999"/>
            <a:ext cx="3088508" cy="1919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741">
            <a:off x="5108336" y="1684643"/>
            <a:ext cx="2859621" cy="2527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" y="5179725"/>
            <a:ext cx="1983395" cy="1547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10" y="3936012"/>
            <a:ext cx="1712770" cy="2487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49872"/>
            <a:ext cx="22860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3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Yo tengo…</a:t>
            </a:r>
            <a:endParaRPr lang="es-ES_tradnl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Yo tengo un bolígrafo.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Yo tengo una regla.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Yo tengo una hoja de papel.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523999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3352802"/>
            <a:ext cx="1104900" cy="108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11160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59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bg1"/>
                </a:solidFill>
                <a:latin typeface="Franklin Gothic Heavy" pitchFamily="34" charset="0"/>
              </a:rPr>
              <a:t>Yo </a:t>
            </a:r>
            <a:r>
              <a:rPr lang="es-ES_tradnl" dirty="0" smtClean="0">
                <a:solidFill>
                  <a:schemeClr val="bg1"/>
                </a:solidFill>
                <a:latin typeface="Franklin Gothic Heavy" pitchFamily="34" charset="0"/>
              </a:rPr>
              <a:t>tengo </a:t>
            </a:r>
            <a:r>
              <a:rPr lang="es-ES_tradnl" dirty="0">
                <a:solidFill>
                  <a:schemeClr val="bg1"/>
                </a:solidFill>
                <a:latin typeface="Franklin Gothic Heavy" pitchFamily="34" charset="0"/>
              </a:rPr>
              <a:t>…</a:t>
            </a: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8319">
            <a:off x="380893" y="1904999"/>
            <a:ext cx="3088508" cy="1919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741">
            <a:off x="5108336" y="1684643"/>
            <a:ext cx="2859621" cy="2527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" y="5179725"/>
            <a:ext cx="1983395" cy="1547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10" y="3936012"/>
            <a:ext cx="1712770" cy="2487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49872"/>
            <a:ext cx="22860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25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298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Para hacer ahora</vt:lpstr>
      <vt:lpstr>Hoy es el 17 de septiembre.</vt:lpstr>
      <vt:lpstr>La cita del día</vt:lpstr>
      <vt:lpstr>Objetivo</vt:lpstr>
      <vt:lpstr>Más práctica</vt:lpstr>
      <vt:lpstr>Yo necesito …</vt:lpstr>
      <vt:lpstr>Yo necesito …</vt:lpstr>
      <vt:lpstr>Yo tengo…</vt:lpstr>
      <vt:lpstr>Yo tengo …</vt:lpstr>
      <vt:lpstr>Más práctica</vt:lpstr>
      <vt:lpstr>¡Más rápido!</vt:lpstr>
      <vt:lpstr>But Miss, I really need to go!</vt:lpstr>
      <vt:lpstr>Frases importantes</vt:lpstr>
      <vt:lpstr>Frases importantes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17 de septiembre.</dc:title>
  <dc:creator>Wendy</dc:creator>
  <cp:lastModifiedBy>Wendy</cp:lastModifiedBy>
  <cp:revision>26</cp:revision>
  <dcterms:created xsi:type="dcterms:W3CDTF">2012-07-05T23:50:02Z</dcterms:created>
  <dcterms:modified xsi:type="dcterms:W3CDTF">2012-09-16T20:31:03Z</dcterms:modified>
</cp:coreProperties>
</file>