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E22-39CE-4162-B88B-3C8CA75B7D8A}" type="datetimeFigureOut">
              <a:rPr lang="es-ES_tradnl" smtClean="0"/>
              <a:t>17/09/2012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EB8-CA7A-44AE-A143-3CB468BB0B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590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E22-39CE-4162-B88B-3C8CA75B7D8A}" type="datetimeFigureOut">
              <a:rPr lang="es-ES_tradnl" smtClean="0"/>
              <a:t>17/09/2012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EB8-CA7A-44AE-A143-3CB468BB0B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363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E22-39CE-4162-B88B-3C8CA75B7D8A}" type="datetimeFigureOut">
              <a:rPr lang="es-ES_tradnl" smtClean="0"/>
              <a:t>17/09/2012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EB8-CA7A-44AE-A143-3CB468BB0B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065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E22-39CE-4162-B88B-3C8CA75B7D8A}" type="datetimeFigureOut">
              <a:rPr lang="es-ES_tradnl" smtClean="0"/>
              <a:t>17/09/2012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EB8-CA7A-44AE-A143-3CB468BB0B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226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E22-39CE-4162-B88B-3C8CA75B7D8A}" type="datetimeFigureOut">
              <a:rPr lang="es-ES_tradnl" smtClean="0"/>
              <a:t>17/09/2012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EB8-CA7A-44AE-A143-3CB468BB0B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721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E22-39CE-4162-B88B-3C8CA75B7D8A}" type="datetimeFigureOut">
              <a:rPr lang="es-ES_tradnl" smtClean="0"/>
              <a:t>17/09/2012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EB8-CA7A-44AE-A143-3CB468BB0B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762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E22-39CE-4162-B88B-3C8CA75B7D8A}" type="datetimeFigureOut">
              <a:rPr lang="es-ES_tradnl" smtClean="0"/>
              <a:t>17/09/2012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EB8-CA7A-44AE-A143-3CB468BB0B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607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E22-39CE-4162-B88B-3C8CA75B7D8A}" type="datetimeFigureOut">
              <a:rPr lang="es-ES_tradnl" smtClean="0"/>
              <a:t>17/09/2012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EB8-CA7A-44AE-A143-3CB468BB0B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570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E22-39CE-4162-B88B-3C8CA75B7D8A}" type="datetimeFigureOut">
              <a:rPr lang="es-ES_tradnl" smtClean="0"/>
              <a:t>17/09/2012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EB8-CA7A-44AE-A143-3CB468BB0B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303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E22-39CE-4162-B88B-3C8CA75B7D8A}" type="datetimeFigureOut">
              <a:rPr lang="es-ES_tradnl" smtClean="0"/>
              <a:t>17/09/2012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EB8-CA7A-44AE-A143-3CB468BB0B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622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E22-39CE-4162-B88B-3C8CA75B7D8A}" type="datetimeFigureOut">
              <a:rPr lang="es-ES_tradnl" smtClean="0"/>
              <a:t>17/09/2012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EB8-CA7A-44AE-A143-3CB468BB0B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892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10E22-39CE-4162-B88B-3C8CA75B7D8A}" type="datetimeFigureOut">
              <a:rPr lang="es-ES_tradnl" smtClean="0"/>
              <a:t>17/09/2012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AEB8-CA7A-44AE-A143-3CB468BB0B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718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Para hacer ahora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 ¿</a:t>
            </a:r>
            <a:r>
              <a:rPr lang="es-ES_tradnl" dirty="0" smtClean="0"/>
              <a:t>Cuáles son los días de la semana?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n-US" dirty="0" smtClean="0"/>
              <a:t>2)  ¿</a:t>
            </a:r>
            <a:r>
              <a:rPr lang="es-ES_tradnl" dirty="0" smtClean="0"/>
              <a:t>Cuáles son los días del fin de semana?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81060"/>
            <a:ext cx="4953000" cy="357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4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diciembre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latin typeface="Aharoni" pitchFamily="2" charset="-79"/>
                <a:cs typeface="Aharoni" pitchFamily="2" charset="-79"/>
              </a:rPr>
              <a:t>La noche vieja (31)</a:t>
            </a:r>
          </a:p>
          <a:p>
            <a:pPr marL="0" indent="0">
              <a:buNone/>
            </a:pPr>
            <a:endParaRPr lang="es-ES_tradnl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481263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89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  <a:cs typeface="Aharoni" pitchFamily="2" charset="-79"/>
              </a:rPr>
              <a:t>enero</a:t>
            </a:r>
            <a:endParaRPr lang="es-ES_tradnl" dirty="0">
              <a:latin typeface="Grad" pitchFamily="50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latin typeface="Aharoni" pitchFamily="2" charset="-79"/>
                <a:cs typeface="Aharoni" pitchFamily="2" charset="-79"/>
              </a:rPr>
              <a:t>El a</a:t>
            </a:r>
            <a:r>
              <a:rPr lang="es-ES_tradnl" b="1" dirty="0" smtClean="0">
                <a:latin typeface="Aharoni" pitchFamily="2" charset="-79"/>
                <a:cs typeface="Aharoni" pitchFamily="2" charset="-79"/>
              </a:rPr>
              <a:t>ñ</a:t>
            </a:r>
            <a:r>
              <a:rPr lang="es-ES_tradnl" dirty="0" smtClean="0">
                <a:latin typeface="Aharoni" pitchFamily="2" charset="-79"/>
                <a:cs typeface="Aharoni" pitchFamily="2" charset="-79"/>
              </a:rPr>
              <a:t>o nuevo (1)</a:t>
            </a:r>
            <a:endParaRPr lang="es-ES_tradnl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362200"/>
            <a:ext cx="41338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63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febrero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>
                <a:latin typeface="Aharoni" pitchFamily="2" charset="-79"/>
                <a:cs typeface="Aharoni" pitchFamily="2" charset="-79"/>
              </a:rPr>
              <a:t>El día de los enamorados (14)</a:t>
            </a:r>
          </a:p>
          <a:p>
            <a:r>
              <a:rPr lang="es-ES_tradnl" b="1" dirty="0" smtClean="0">
                <a:latin typeface="Aharoni" pitchFamily="2" charset="-79"/>
                <a:cs typeface="Aharoni" pitchFamily="2" charset="-79"/>
              </a:rPr>
              <a:t>El día de San Valentín </a:t>
            </a:r>
            <a:endParaRPr lang="es-ES_tradnl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2819400"/>
            <a:ext cx="5029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41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marzo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>
                <a:latin typeface="Aharoni" pitchFamily="2" charset="-79"/>
                <a:cs typeface="Aharoni" pitchFamily="2" charset="-79"/>
              </a:rPr>
              <a:t>El día de San Patricio (17)</a:t>
            </a:r>
            <a:endParaRPr lang="es-ES_tradnl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85655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23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abril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latin typeface="Aharoni" pitchFamily="2" charset="-79"/>
                <a:cs typeface="Aharoni" pitchFamily="2" charset="-79"/>
              </a:rPr>
              <a:t>El día </a:t>
            </a:r>
            <a:r>
              <a:rPr lang="es-ES_tradnl" dirty="0" smtClean="0">
                <a:latin typeface="Aharoni" pitchFamily="2" charset="-79"/>
                <a:cs typeface="Aharoni" pitchFamily="2" charset="-79"/>
              </a:rPr>
              <a:t>de la tierra (22)</a:t>
            </a:r>
            <a:endParaRPr lang="es-ES_tradnl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4488007" cy="405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08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mayo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>
                <a:latin typeface="Aharoni" pitchFamily="2" charset="-79"/>
                <a:cs typeface="Aharoni" pitchFamily="2" charset="-79"/>
              </a:rPr>
              <a:t>El día de la madre (12)</a:t>
            </a:r>
            <a:endParaRPr lang="es-ES_tradnl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199"/>
            <a:ext cx="30003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43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junio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>
                <a:latin typeface="Aharoni" pitchFamily="2" charset="-79"/>
                <a:cs typeface="Aharoni" pitchFamily="2" charset="-79"/>
              </a:rPr>
              <a:t>El día del padre (16)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30" y="2667000"/>
            <a:ext cx="42862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370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julio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latin typeface="Aharoni" pitchFamily="2" charset="-79"/>
                <a:cs typeface="Aharoni" pitchFamily="2" charset="-79"/>
              </a:rPr>
              <a:t>El cuatro de julio (4)</a:t>
            </a:r>
            <a:endParaRPr lang="es-ES_tradnl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810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41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  <a:cs typeface="Aharoni" pitchFamily="2" charset="-79"/>
              </a:rPr>
              <a:t>agosto</a:t>
            </a:r>
            <a:endParaRPr lang="es-ES_tradnl" dirty="0">
              <a:latin typeface="Grad" pitchFamily="50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>
                <a:latin typeface="Aharoni" pitchFamily="2" charset="-79"/>
                <a:cs typeface="Aharoni" pitchFamily="2" charset="-79"/>
              </a:rPr>
              <a:t>El cumpleaños</a:t>
            </a:r>
            <a:endParaRPr lang="es-ES_tradnl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352714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653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Un calendario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student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receive</a:t>
            </a:r>
            <a:r>
              <a:rPr lang="es-ES_tradnl" dirty="0" smtClean="0"/>
              <a:t> a </a:t>
            </a:r>
            <a:r>
              <a:rPr lang="es-ES_tradnl" dirty="0" err="1" smtClean="0"/>
              <a:t>blank</a:t>
            </a:r>
            <a:r>
              <a:rPr lang="es-ES_tradnl" dirty="0" smtClean="0"/>
              <a:t> calendar </a:t>
            </a:r>
            <a:r>
              <a:rPr lang="es-ES_tradnl" dirty="0" err="1" smtClean="0"/>
              <a:t>packet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student</a:t>
            </a:r>
            <a:r>
              <a:rPr lang="es-ES_tradnl" dirty="0" smtClean="0"/>
              <a:t> </a:t>
            </a:r>
            <a:r>
              <a:rPr lang="es-ES_tradnl" dirty="0" err="1" smtClean="0"/>
              <a:t>must</a:t>
            </a:r>
            <a:r>
              <a:rPr lang="es-ES_tradnl" dirty="0" smtClean="0"/>
              <a:t> </a:t>
            </a:r>
            <a:r>
              <a:rPr lang="es-ES_tradnl" dirty="0" err="1" smtClean="0"/>
              <a:t>label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month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student</a:t>
            </a:r>
            <a:r>
              <a:rPr lang="es-ES_tradnl" dirty="0" smtClean="0"/>
              <a:t> </a:t>
            </a:r>
            <a:r>
              <a:rPr lang="es-ES_tradnl" dirty="0" err="1" smtClean="0"/>
              <a:t>must</a:t>
            </a:r>
            <a:r>
              <a:rPr lang="es-ES_tradnl" dirty="0" smtClean="0"/>
              <a:t> </a:t>
            </a:r>
            <a:r>
              <a:rPr lang="es-ES_tradnl" dirty="0" err="1" smtClean="0"/>
              <a:t>label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days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week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students</a:t>
            </a:r>
            <a:r>
              <a:rPr lang="es-ES_tradnl" dirty="0" smtClean="0"/>
              <a:t> </a:t>
            </a:r>
            <a:r>
              <a:rPr lang="es-ES_tradnl" dirty="0" err="1" smtClean="0"/>
              <a:t>must</a:t>
            </a:r>
            <a:r>
              <a:rPr lang="es-ES_tradnl" dirty="0" smtClean="0"/>
              <a:t> </a:t>
            </a:r>
            <a:r>
              <a:rPr lang="es-ES_tradnl" dirty="0" err="1" smtClean="0"/>
              <a:t>label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major</a:t>
            </a:r>
            <a:r>
              <a:rPr lang="es-ES_tradnl" dirty="0" smtClean="0"/>
              <a:t> </a:t>
            </a:r>
            <a:r>
              <a:rPr lang="es-ES_tradnl" dirty="0" err="1" smtClean="0"/>
              <a:t>holidays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student</a:t>
            </a:r>
            <a:r>
              <a:rPr lang="es-ES_tradnl" dirty="0" smtClean="0"/>
              <a:t> </a:t>
            </a:r>
            <a:r>
              <a:rPr lang="es-ES_tradnl" dirty="0" err="1" smtClean="0"/>
              <a:t>must</a:t>
            </a:r>
            <a:r>
              <a:rPr lang="es-ES_tradnl" dirty="0" smtClean="0"/>
              <a:t> </a:t>
            </a:r>
            <a:r>
              <a:rPr lang="es-ES_tradnl" dirty="0" err="1" smtClean="0"/>
              <a:t>label</a:t>
            </a:r>
            <a:r>
              <a:rPr lang="es-ES_tradnl" dirty="0" smtClean="0"/>
              <a:t> at </a:t>
            </a:r>
            <a:r>
              <a:rPr lang="es-ES_tradnl" dirty="0" err="1" smtClean="0"/>
              <a:t>least</a:t>
            </a:r>
            <a:r>
              <a:rPr lang="es-ES_tradnl" dirty="0" smtClean="0"/>
              <a:t> 5 </a:t>
            </a:r>
            <a:r>
              <a:rPr lang="es-ES_tradnl" dirty="0" err="1" smtClean="0"/>
              <a:t>birthdays</a:t>
            </a:r>
            <a:r>
              <a:rPr lang="es-ES_tradnl" dirty="0" smtClean="0"/>
              <a:t> of </a:t>
            </a:r>
            <a:r>
              <a:rPr lang="es-ES_tradnl" dirty="0" err="1" smtClean="0"/>
              <a:t>family</a:t>
            </a:r>
            <a:r>
              <a:rPr lang="es-ES_tradnl" dirty="0" smtClean="0"/>
              <a:t> and </a:t>
            </a:r>
            <a:r>
              <a:rPr lang="es-ES_tradnl" dirty="0" err="1" smtClean="0"/>
              <a:t>friends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student</a:t>
            </a:r>
            <a:r>
              <a:rPr lang="es-ES_tradnl" dirty="0" smtClean="0"/>
              <a:t> </a:t>
            </a:r>
            <a:r>
              <a:rPr lang="es-ES_tradnl" dirty="0" err="1" smtClean="0"/>
              <a:t>must</a:t>
            </a:r>
            <a:r>
              <a:rPr lang="es-ES_tradnl" dirty="0" smtClean="0"/>
              <a:t> </a:t>
            </a:r>
            <a:r>
              <a:rPr lang="es-ES_tradnl" dirty="0" err="1" smtClean="0"/>
              <a:t>decorate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 page </a:t>
            </a:r>
            <a:r>
              <a:rPr lang="es-ES_tradnl" dirty="0" err="1" smtClean="0"/>
              <a:t>appropriately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8934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Más práctica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1) lunes _______________ miércoles jueves _________________ sábado ______________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2) _______________ ______________ miércoles jueves viernes _______________ domingo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3) lunes martes __________________ ____________  ____________ sábado _____________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3039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Grad" pitchFamily="50" charset="0"/>
              </a:rPr>
              <a:t>¿</a:t>
            </a:r>
            <a:r>
              <a:rPr lang="es-ES_tradnl" dirty="0" smtClean="0">
                <a:latin typeface="Grad" pitchFamily="50" charset="0"/>
              </a:rPr>
              <a:t>Hay un problema? </a:t>
            </a:r>
            <a:br>
              <a:rPr lang="es-ES_tradnl" dirty="0" smtClean="0">
                <a:latin typeface="Grad" pitchFamily="50" charset="0"/>
              </a:rPr>
            </a:br>
            <a:r>
              <a:rPr lang="es-ES_tradnl" dirty="0" smtClean="0">
                <a:latin typeface="Grad" pitchFamily="50" charset="0"/>
              </a:rPr>
              <a:t> </a:t>
            </a:r>
            <a:r>
              <a:rPr lang="en-US" dirty="0">
                <a:latin typeface="Grad" pitchFamily="50" charset="0"/>
              </a:rPr>
              <a:t>¿</a:t>
            </a:r>
            <a:r>
              <a:rPr lang="es-ES_tradnl" dirty="0" smtClean="0">
                <a:latin typeface="Grad" pitchFamily="50" charset="0"/>
              </a:rPr>
              <a:t>Sí o no?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92563"/>
          </a:xfrm>
        </p:spPr>
        <p:txBody>
          <a:bodyPr>
            <a:normAutofit fontScale="85000" lnSpcReduction="10000"/>
          </a:bodyPr>
          <a:lstStyle/>
          <a:p>
            <a:r>
              <a:rPr lang="es-ES_tradnl" sz="4800" dirty="0"/>
              <a:t> </a:t>
            </a:r>
            <a:r>
              <a:rPr lang="es-ES_tradnl" sz="4800" dirty="0" smtClean="0"/>
              <a:t>Lunes, Martes, Miércoles, Jueves, Viernes, Sábado, Domingo</a:t>
            </a:r>
            <a:endParaRPr lang="es-ES_tradnl" sz="4800" dirty="0"/>
          </a:p>
          <a:p>
            <a:endParaRPr lang="es-ES_tradnl" sz="4800" dirty="0" smtClean="0"/>
          </a:p>
          <a:p>
            <a:pPr marL="0" indent="0">
              <a:buNone/>
            </a:pPr>
            <a:endParaRPr lang="es-ES_tradnl" sz="4800" dirty="0" smtClean="0"/>
          </a:p>
          <a:p>
            <a:r>
              <a:rPr lang="es-ES_tradnl" sz="4800" dirty="0"/>
              <a:t> </a:t>
            </a:r>
            <a:r>
              <a:rPr lang="es-ES_tradnl" sz="4800" dirty="0" smtClean="0"/>
              <a:t>lunes, martes, </a:t>
            </a:r>
            <a:r>
              <a:rPr lang="es-ES_tradnl" sz="4800" dirty="0" err="1" smtClean="0"/>
              <a:t>miercoles</a:t>
            </a:r>
            <a:r>
              <a:rPr lang="es-ES_tradnl" sz="4800" dirty="0" smtClean="0"/>
              <a:t>, jueves, viernes, </a:t>
            </a:r>
            <a:r>
              <a:rPr lang="es-ES_tradnl" sz="4800" dirty="0" err="1" smtClean="0"/>
              <a:t>sabado</a:t>
            </a:r>
            <a:r>
              <a:rPr lang="es-ES_tradnl" sz="4800" dirty="0" smtClean="0"/>
              <a:t>, domingo</a:t>
            </a:r>
          </a:p>
          <a:p>
            <a:pPr marL="0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84444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Hoy es el 19 de septiembre.</a:t>
            </a:r>
            <a:endParaRPr lang="es-ES_tradnl" dirty="0">
              <a:latin typeface="Grad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381500" cy="4381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93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La cita del día </a:t>
            </a:r>
            <a:endParaRPr lang="es-ES_tradnl" dirty="0">
              <a:latin typeface="Grad" pitchFamily="50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55" y="1530927"/>
            <a:ext cx="6419850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87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El objetivo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learners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demonstrate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ability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recall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months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year</a:t>
            </a:r>
            <a:r>
              <a:rPr lang="es-ES_tradnl" dirty="0" smtClean="0"/>
              <a:t> in </a:t>
            </a:r>
            <a:r>
              <a:rPr lang="es-ES_tradnl" dirty="0" err="1" smtClean="0"/>
              <a:t>Spanish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learners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demonstrate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ability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recall</a:t>
            </a:r>
            <a:r>
              <a:rPr lang="es-ES_tradnl" dirty="0" smtClean="0"/>
              <a:t> </a:t>
            </a:r>
            <a:r>
              <a:rPr lang="es-ES_tradnl" dirty="0" err="1" smtClean="0"/>
              <a:t>major</a:t>
            </a:r>
            <a:r>
              <a:rPr lang="es-ES_tradnl" dirty="0" smtClean="0"/>
              <a:t> </a:t>
            </a:r>
            <a:r>
              <a:rPr lang="es-ES_tradnl" dirty="0" err="1" smtClean="0"/>
              <a:t>holidays</a:t>
            </a:r>
            <a:r>
              <a:rPr lang="es-ES_tradnl" dirty="0" smtClean="0"/>
              <a:t> in </a:t>
            </a:r>
            <a:r>
              <a:rPr lang="es-ES_tradnl" dirty="0" err="1" smtClean="0"/>
              <a:t>Spanish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8140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septiembre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latin typeface="Aharoni" pitchFamily="2" charset="-79"/>
                <a:cs typeface="Aharoni" pitchFamily="2" charset="-79"/>
              </a:rPr>
              <a:t>El d</a:t>
            </a:r>
            <a:r>
              <a:rPr lang="es-ES_tradnl" b="1" dirty="0" smtClean="0">
                <a:latin typeface="Aharoni" pitchFamily="2" charset="-79"/>
                <a:cs typeface="Aharoni" pitchFamily="2" charset="-79"/>
              </a:rPr>
              <a:t>í</a:t>
            </a:r>
            <a:r>
              <a:rPr lang="es-ES_tradnl" dirty="0" smtClean="0">
                <a:latin typeface="Aharoni" pitchFamily="2" charset="-79"/>
                <a:cs typeface="Aharoni" pitchFamily="2" charset="-79"/>
              </a:rPr>
              <a:t>a internacional de trabajo (3)</a:t>
            </a:r>
            <a:endParaRPr lang="es-ES_tradnl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3871047" cy="395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25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 octubre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latin typeface="Aharoni" pitchFamily="2" charset="-79"/>
                <a:cs typeface="Aharoni" pitchFamily="2" charset="-79"/>
              </a:rPr>
              <a:t>El d</a:t>
            </a:r>
            <a:r>
              <a:rPr lang="es-ES_tradnl" b="1" dirty="0" smtClean="0">
                <a:latin typeface="Aharoni" pitchFamily="2" charset="-79"/>
                <a:cs typeface="Aharoni" pitchFamily="2" charset="-79"/>
              </a:rPr>
              <a:t>ía</a:t>
            </a:r>
            <a:r>
              <a:rPr lang="es-ES_tradnl" dirty="0" smtClean="0">
                <a:latin typeface="Aharoni" pitchFamily="2" charset="-79"/>
                <a:cs typeface="Aharoni" pitchFamily="2" charset="-79"/>
              </a:rPr>
              <a:t> de las brujas (31)</a:t>
            </a:r>
            <a:endParaRPr lang="es-ES_tradnl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56164"/>
            <a:ext cx="47625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68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noviembre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>
                <a:latin typeface="Aharoni" pitchFamily="2" charset="-79"/>
                <a:cs typeface="Aharoni" pitchFamily="2" charset="-79"/>
              </a:rPr>
              <a:t>El día de acción de gracias (22) </a:t>
            </a:r>
            <a:endParaRPr lang="es-ES_tradnl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04" y="3048000"/>
            <a:ext cx="41433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99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290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Para hacer ahora</vt:lpstr>
      <vt:lpstr>Más práctica</vt:lpstr>
      <vt:lpstr>¿Hay un problema?   ¿Sí o no?</vt:lpstr>
      <vt:lpstr>Hoy es el 19 de septiembre.</vt:lpstr>
      <vt:lpstr>La cita del día </vt:lpstr>
      <vt:lpstr>El objetivo</vt:lpstr>
      <vt:lpstr>septiembre</vt:lpstr>
      <vt:lpstr> octubre</vt:lpstr>
      <vt:lpstr>noviembre</vt:lpstr>
      <vt:lpstr>diciembre</vt:lpstr>
      <vt:lpstr>enero</vt:lpstr>
      <vt:lpstr>febrero</vt:lpstr>
      <vt:lpstr>marzo</vt:lpstr>
      <vt:lpstr>abril</vt:lpstr>
      <vt:lpstr>mayo</vt:lpstr>
      <vt:lpstr>junio</vt:lpstr>
      <vt:lpstr>julio</vt:lpstr>
      <vt:lpstr>agosto</vt:lpstr>
      <vt:lpstr>Un calendario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hacer ahora</dc:title>
  <dc:creator>Wendy</dc:creator>
  <cp:lastModifiedBy>Wendy</cp:lastModifiedBy>
  <cp:revision>14</cp:revision>
  <dcterms:created xsi:type="dcterms:W3CDTF">2012-07-12T22:01:28Z</dcterms:created>
  <dcterms:modified xsi:type="dcterms:W3CDTF">2012-09-18T00:51:14Z</dcterms:modified>
</cp:coreProperties>
</file>