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9" r:id="rId15"/>
    <p:sldId id="272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02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89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3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1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06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185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620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650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46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54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22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2CEF-5683-4F9E-97B9-BECCE99FCE49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BF90-2C8E-46C5-B143-FB60C6653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9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Para hacer ahora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Write</a:t>
            </a:r>
            <a:r>
              <a:rPr lang="es-ES_tradnl" dirty="0" smtClean="0">
                <a:solidFill>
                  <a:srgbClr val="FF0000"/>
                </a:solidFill>
              </a:rPr>
              <a:t> as </a:t>
            </a:r>
            <a:r>
              <a:rPr lang="es-ES_tradnl" dirty="0" err="1" smtClean="0">
                <a:solidFill>
                  <a:srgbClr val="FF0000"/>
                </a:solidFill>
              </a:rPr>
              <a:t>many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numbers</a:t>
            </a:r>
            <a:r>
              <a:rPr lang="es-ES_tradnl" dirty="0" smtClean="0">
                <a:solidFill>
                  <a:srgbClr val="FF0000"/>
                </a:solidFill>
              </a:rPr>
              <a:t> as </a:t>
            </a:r>
            <a:r>
              <a:rPr lang="es-ES_tradnl" dirty="0" err="1" smtClean="0">
                <a:solidFill>
                  <a:srgbClr val="FF0000"/>
                </a:solidFill>
              </a:rPr>
              <a:t>you</a:t>
            </a:r>
            <a:r>
              <a:rPr lang="es-ES_tradnl" dirty="0" smtClean="0">
                <a:solidFill>
                  <a:srgbClr val="FF0000"/>
                </a:solidFill>
              </a:rPr>
              <a:t> can in </a:t>
            </a:r>
            <a:r>
              <a:rPr lang="es-ES_tradnl" dirty="0" err="1" smtClean="0">
                <a:solidFill>
                  <a:srgbClr val="FF0000"/>
                </a:solidFill>
              </a:rPr>
              <a:t>Spanish</a:t>
            </a:r>
            <a:r>
              <a:rPr lang="es-ES_tradnl" dirty="0" smtClean="0">
                <a:solidFill>
                  <a:srgbClr val="FF0000"/>
                </a:solidFill>
              </a:rPr>
              <a:t> up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number</a:t>
            </a:r>
            <a:r>
              <a:rPr lang="es-ES_tradnl" dirty="0" smtClean="0">
                <a:solidFill>
                  <a:srgbClr val="FF0000"/>
                </a:solidFill>
              </a:rPr>
              <a:t> 30.</a:t>
            </a:r>
          </a:p>
          <a:p>
            <a:endParaRPr lang="es-ES_tradnl" dirty="0"/>
          </a:p>
          <a:p>
            <a:r>
              <a:rPr lang="es-ES_tradnl" dirty="0">
                <a:solidFill>
                  <a:srgbClr val="00B0F0"/>
                </a:solidFill>
              </a:rPr>
              <a:t>D</a:t>
            </a:r>
            <a:r>
              <a:rPr lang="es-ES_tradnl" dirty="0" smtClean="0">
                <a:solidFill>
                  <a:srgbClr val="00B0F0"/>
                </a:solidFill>
              </a:rPr>
              <a:t>o </a:t>
            </a:r>
            <a:r>
              <a:rPr lang="es-ES_tradnl" dirty="0" err="1" smtClean="0">
                <a:solidFill>
                  <a:srgbClr val="00B0F0"/>
                </a:solidFill>
              </a:rPr>
              <a:t>not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worry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if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you</a:t>
            </a:r>
            <a:r>
              <a:rPr lang="es-ES_tradnl" dirty="0" smtClean="0">
                <a:solidFill>
                  <a:srgbClr val="00B0F0"/>
                </a:solidFill>
              </a:rPr>
              <a:t> do </a:t>
            </a:r>
            <a:r>
              <a:rPr lang="es-ES_tradnl" dirty="0" err="1" smtClean="0">
                <a:solidFill>
                  <a:srgbClr val="00B0F0"/>
                </a:solidFill>
              </a:rPr>
              <a:t>not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know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many</a:t>
            </a:r>
            <a:r>
              <a:rPr lang="es-ES_tradnl" dirty="0" smtClean="0">
                <a:solidFill>
                  <a:srgbClr val="00B0F0"/>
                </a:solidFill>
              </a:rPr>
              <a:t>.  </a:t>
            </a:r>
          </a:p>
          <a:p>
            <a:endParaRPr lang="es-ES_tradnl" dirty="0"/>
          </a:p>
          <a:p>
            <a:r>
              <a:rPr lang="es-ES_tradnl" dirty="0" smtClean="0">
                <a:solidFill>
                  <a:srgbClr val="FFC000"/>
                </a:solidFill>
              </a:rPr>
              <a:t>I </a:t>
            </a:r>
            <a:r>
              <a:rPr lang="es-ES_tradnl" dirty="0" err="1" smtClean="0">
                <a:solidFill>
                  <a:srgbClr val="FFC000"/>
                </a:solidFill>
              </a:rPr>
              <a:t>want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to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see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what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you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know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about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this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topic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before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we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study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it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together</a:t>
            </a:r>
            <a:r>
              <a:rPr lang="es-ES_tradnl" dirty="0" smtClean="0">
                <a:solidFill>
                  <a:srgbClr val="FFC000"/>
                </a:solidFill>
              </a:rPr>
              <a:t>.</a:t>
            </a:r>
            <a:endParaRPr lang="es-ES_trad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1970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537364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56" y="685800"/>
            <a:ext cx="3764144" cy="47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4751309" cy="45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" y="1676400"/>
            <a:ext cx="49149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9" y="1162563"/>
            <a:ext cx="3994937" cy="310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83737"/>
            <a:ext cx="3218348" cy="32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51" y="3134610"/>
            <a:ext cx="2514600" cy="22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Más práctica 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2 </a:t>
            </a:r>
            <a:r>
              <a:rPr lang="en-US" dirty="0" smtClean="0"/>
              <a:t>+ 7 = 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s-ES_tradnl" dirty="0" smtClean="0"/>
              <a:t>11 </a:t>
            </a:r>
            <a:r>
              <a:rPr lang="en-US" dirty="0" smtClean="0"/>
              <a:t>+ 15 = 26</a:t>
            </a:r>
          </a:p>
          <a:p>
            <a:endParaRPr lang="en-US" dirty="0"/>
          </a:p>
          <a:p>
            <a:r>
              <a:rPr lang="es-ES_tradnl" dirty="0" smtClean="0"/>
              <a:t>9 </a:t>
            </a:r>
            <a:r>
              <a:rPr lang="en-US" dirty="0" smtClean="0"/>
              <a:t>+ 10 = 19</a:t>
            </a:r>
          </a:p>
          <a:p>
            <a:endParaRPr lang="en-US" dirty="0"/>
          </a:p>
          <a:p>
            <a:r>
              <a:rPr lang="es-ES_tradnl" dirty="0" smtClean="0"/>
              <a:t>27 </a:t>
            </a:r>
            <a:r>
              <a:rPr lang="en-US" dirty="0" smtClean="0"/>
              <a:t>+ 3 = 30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335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Más práctica 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</a:t>
            </a:r>
            <a:r>
              <a:rPr lang="en-US" dirty="0" smtClean="0"/>
              <a:t>8 + 12 = 20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s-ES_tradnl" dirty="0" smtClean="0"/>
              <a:t>2)  1 + 4 = 5</a:t>
            </a:r>
          </a:p>
          <a:p>
            <a:pPr marL="0" indent="0">
              <a:buNone/>
            </a:pPr>
            <a:endParaRPr lang="en-US" dirty="0"/>
          </a:p>
          <a:p>
            <a:r>
              <a:rPr lang="es-ES_tradnl" dirty="0" smtClean="0"/>
              <a:t>3)  17 +  6 = 23</a:t>
            </a:r>
          </a:p>
          <a:p>
            <a:pPr marL="0" indent="0">
              <a:buNone/>
            </a:pPr>
            <a:endParaRPr lang="en-US" dirty="0"/>
          </a:p>
          <a:p>
            <a:r>
              <a:rPr lang="es-ES_tradnl" dirty="0" smtClean="0"/>
              <a:t>4)  </a:t>
            </a:r>
            <a:r>
              <a:rPr lang="en-US" dirty="0" smtClean="0"/>
              <a:t>19  +  9 = 28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126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Más práctica 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Dos </a:t>
            </a:r>
            <a:r>
              <a:rPr lang="en-US" dirty="0" smtClean="0"/>
              <a:t>+ </a:t>
            </a:r>
            <a:r>
              <a:rPr lang="en-US" dirty="0" err="1" smtClean="0"/>
              <a:t>cinco</a:t>
            </a:r>
            <a:r>
              <a:rPr lang="en-US" dirty="0" smtClean="0"/>
              <a:t> = </a:t>
            </a:r>
            <a:r>
              <a:rPr lang="en-US" dirty="0" err="1" smtClean="0"/>
              <a:t>siete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s-ES_tradnl" dirty="0" smtClean="0"/>
              <a:t>Siete </a:t>
            </a:r>
            <a:r>
              <a:rPr lang="en-US" dirty="0" smtClean="0"/>
              <a:t>+ once = </a:t>
            </a:r>
            <a:r>
              <a:rPr lang="es-ES_tradnl" dirty="0" smtClean="0"/>
              <a:t>dieciocho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Uno </a:t>
            </a:r>
            <a:r>
              <a:rPr lang="en-US" dirty="0" smtClean="0"/>
              <a:t>+ </a:t>
            </a:r>
            <a:r>
              <a:rPr lang="en-US" dirty="0" err="1" smtClean="0"/>
              <a:t>diez</a:t>
            </a:r>
            <a:r>
              <a:rPr lang="en-US" dirty="0" smtClean="0"/>
              <a:t> = </a:t>
            </a:r>
            <a:r>
              <a:rPr lang="es-ES_tradnl" dirty="0" smtClean="0"/>
              <a:t>once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Trece </a:t>
            </a:r>
            <a:r>
              <a:rPr lang="en-US" dirty="0" smtClean="0"/>
              <a:t>+ </a:t>
            </a:r>
            <a:r>
              <a:rPr lang="en-US" dirty="0" err="1" smtClean="0"/>
              <a:t>cuatro</a:t>
            </a:r>
            <a:r>
              <a:rPr lang="en-US" dirty="0" smtClean="0"/>
              <a:t> = </a:t>
            </a:r>
            <a:r>
              <a:rPr lang="es-ES_tradnl" dirty="0" smtClean="0"/>
              <a:t>diecisiete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882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Más práctica 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diecisiete + dos = diecinueve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once + once = veintidós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trece + nueve = veintiuno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uno + veintinueve = treinta 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179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855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Hoy es el 24 de septiembre.</a:t>
            </a:r>
            <a:endParaRPr lang="es-ES_tradnl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0708"/>
            <a:ext cx="3733800" cy="559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La cita del día</a:t>
            </a:r>
            <a:endParaRPr lang="es-ES_tradnl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71600"/>
            <a:ext cx="57150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El objetivo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All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learners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will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demonstrate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ability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recall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numbers</a:t>
            </a:r>
            <a:r>
              <a:rPr lang="es-ES_tradnl" sz="4800" dirty="0" smtClean="0"/>
              <a:t> 1 </a:t>
            </a:r>
            <a:r>
              <a:rPr lang="es-ES_tradnl" sz="4800" dirty="0" err="1" smtClean="0"/>
              <a:t>through</a:t>
            </a:r>
            <a:r>
              <a:rPr lang="es-ES_tradnl" sz="4800" dirty="0" smtClean="0"/>
              <a:t> 30.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39187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Los números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s-ES_tradnl" dirty="0" smtClean="0"/>
              <a:t>1 </a:t>
            </a:r>
            <a:r>
              <a:rPr lang="es-ES_tradnl" dirty="0" smtClean="0">
                <a:sym typeface="Wingdings" pitchFamily="2" charset="2"/>
              </a:rPr>
              <a:t> uno</a:t>
            </a:r>
            <a:endParaRPr lang="es-ES_tradnl" dirty="0" smtClean="0"/>
          </a:p>
          <a:p>
            <a:r>
              <a:rPr lang="es-ES_tradnl" dirty="0" smtClean="0"/>
              <a:t>2 </a:t>
            </a:r>
            <a:r>
              <a:rPr lang="es-ES_tradnl" dirty="0" smtClean="0">
                <a:sym typeface="Wingdings" pitchFamily="2" charset="2"/>
              </a:rPr>
              <a:t> dos</a:t>
            </a:r>
            <a:endParaRPr lang="es-ES_tradnl" dirty="0" smtClean="0"/>
          </a:p>
          <a:p>
            <a:r>
              <a:rPr lang="es-ES_tradnl" dirty="0" smtClean="0"/>
              <a:t>3 </a:t>
            </a:r>
            <a:r>
              <a:rPr lang="es-ES_tradnl" dirty="0" smtClean="0">
                <a:sym typeface="Wingdings" pitchFamily="2" charset="2"/>
              </a:rPr>
              <a:t> tres</a:t>
            </a:r>
            <a:endParaRPr lang="es-ES_tradnl" dirty="0" smtClean="0"/>
          </a:p>
          <a:p>
            <a:r>
              <a:rPr lang="es-ES_tradnl" dirty="0" smtClean="0"/>
              <a:t>4 </a:t>
            </a:r>
            <a:r>
              <a:rPr lang="es-ES_tradnl" dirty="0" smtClean="0">
                <a:sym typeface="Wingdings" pitchFamily="2" charset="2"/>
              </a:rPr>
              <a:t> cuatro</a:t>
            </a:r>
            <a:endParaRPr lang="es-ES_tradnl" dirty="0" smtClean="0"/>
          </a:p>
          <a:p>
            <a:r>
              <a:rPr lang="es-ES_tradnl" dirty="0" smtClean="0"/>
              <a:t>5 </a:t>
            </a:r>
            <a:r>
              <a:rPr lang="es-ES_tradnl" dirty="0" smtClean="0">
                <a:sym typeface="Wingdings" pitchFamily="2" charset="2"/>
              </a:rPr>
              <a:t> cinco</a:t>
            </a:r>
            <a:endParaRPr lang="es-ES_tradnl" dirty="0" smtClean="0"/>
          </a:p>
          <a:p>
            <a:r>
              <a:rPr lang="es-ES_tradnl" dirty="0" smtClean="0"/>
              <a:t>6 </a:t>
            </a:r>
            <a:r>
              <a:rPr lang="es-ES_tradnl" dirty="0" smtClean="0">
                <a:sym typeface="Wingdings" pitchFamily="2" charset="2"/>
              </a:rPr>
              <a:t> seis</a:t>
            </a:r>
            <a:endParaRPr lang="es-ES_tradnl" dirty="0" smtClean="0"/>
          </a:p>
          <a:p>
            <a:r>
              <a:rPr lang="es-ES_tradnl" dirty="0" smtClean="0"/>
              <a:t>7 </a:t>
            </a:r>
            <a:r>
              <a:rPr lang="es-ES_tradnl" dirty="0" smtClean="0">
                <a:sym typeface="Wingdings" pitchFamily="2" charset="2"/>
              </a:rPr>
              <a:t> siete</a:t>
            </a:r>
            <a:endParaRPr lang="es-ES_tradnl" dirty="0" smtClean="0"/>
          </a:p>
          <a:p>
            <a:r>
              <a:rPr lang="es-ES_tradnl" dirty="0" smtClean="0"/>
              <a:t>8 </a:t>
            </a:r>
            <a:r>
              <a:rPr lang="es-ES_tradnl" dirty="0" smtClean="0">
                <a:sym typeface="Wingdings" pitchFamily="2" charset="2"/>
              </a:rPr>
              <a:t> ocho</a:t>
            </a:r>
            <a:endParaRPr lang="es-ES_tradnl" dirty="0" smtClean="0"/>
          </a:p>
          <a:p>
            <a:r>
              <a:rPr lang="es-ES_tradnl" dirty="0" smtClean="0"/>
              <a:t>9 </a:t>
            </a:r>
            <a:r>
              <a:rPr lang="es-ES_tradnl" dirty="0" smtClean="0">
                <a:sym typeface="Wingdings" pitchFamily="2" charset="2"/>
              </a:rPr>
              <a:t> nueve</a:t>
            </a:r>
            <a:endParaRPr lang="es-ES_tradnl" dirty="0" smtClean="0"/>
          </a:p>
          <a:p>
            <a:r>
              <a:rPr lang="es-ES_tradnl" dirty="0" smtClean="0"/>
              <a:t>10 </a:t>
            </a:r>
            <a:r>
              <a:rPr lang="es-ES_tradnl" dirty="0" smtClean="0">
                <a:sym typeface="Wingdings" pitchFamily="2" charset="2"/>
              </a:rPr>
              <a:t> diez</a:t>
            </a:r>
            <a:endParaRPr lang="es-ES_trad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62132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Los números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s-ES_tradnl" dirty="0" smtClean="0"/>
              <a:t>11 </a:t>
            </a:r>
            <a:r>
              <a:rPr lang="es-ES_tradnl" dirty="0" smtClean="0">
                <a:sym typeface="Wingdings" pitchFamily="2" charset="2"/>
              </a:rPr>
              <a:t> once</a:t>
            </a:r>
          </a:p>
          <a:p>
            <a:r>
              <a:rPr lang="es-ES_tradnl" dirty="0" smtClean="0">
                <a:sym typeface="Wingdings" pitchFamily="2" charset="2"/>
              </a:rPr>
              <a:t>12  doce</a:t>
            </a:r>
          </a:p>
          <a:p>
            <a:r>
              <a:rPr lang="es-ES_tradnl" dirty="0" smtClean="0">
                <a:sym typeface="Wingdings" pitchFamily="2" charset="2"/>
              </a:rPr>
              <a:t>13  trece</a:t>
            </a:r>
          </a:p>
          <a:p>
            <a:r>
              <a:rPr lang="es-ES_tradnl" dirty="0" smtClean="0">
                <a:sym typeface="Wingdings" pitchFamily="2" charset="2"/>
              </a:rPr>
              <a:t>14  catorce</a:t>
            </a:r>
          </a:p>
          <a:p>
            <a:r>
              <a:rPr lang="es-ES_tradnl" dirty="0" smtClean="0">
                <a:sym typeface="Wingdings" pitchFamily="2" charset="2"/>
              </a:rPr>
              <a:t>15  quince</a:t>
            </a:r>
          </a:p>
          <a:p>
            <a:r>
              <a:rPr lang="es-ES_tradnl" dirty="0" smtClean="0">
                <a:sym typeface="Wingdings" pitchFamily="2" charset="2"/>
              </a:rPr>
              <a:t>16  dieciséis</a:t>
            </a:r>
          </a:p>
          <a:p>
            <a:r>
              <a:rPr lang="es-ES_tradnl" dirty="0" smtClean="0">
                <a:sym typeface="Wingdings" pitchFamily="2" charset="2"/>
              </a:rPr>
              <a:t>17  diecisiete</a:t>
            </a:r>
          </a:p>
          <a:p>
            <a:r>
              <a:rPr lang="es-ES_tradnl" dirty="0" smtClean="0">
                <a:sym typeface="Wingdings" pitchFamily="2" charset="2"/>
              </a:rPr>
              <a:t>18  dieciocho</a:t>
            </a:r>
          </a:p>
          <a:p>
            <a:r>
              <a:rPr lang="es-ES_tradnl" dirty="0" smtClean="0">
                <a:sym typeface="Wingdings" pitchFamily="2" charset="2"/>
              </a:rPr>
              <a:t>19  diecinueve</a:t>
            </a:r>
          </a:p>
          <a:p>
            <a:r>
              <a:rPr lang="es-ES_tradnl" dirty="0" smtClean="0">
                <a:sym typeface="Wingdings" pitchFamily="2" charset="2"/>
              </a:rPr>
              <a:t>20  veinte </a:t>
            </a:r>
            <a:endParaRPr lang="es-ES_trad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2862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Los números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s-ES_tradnl" dirty="0" smtClean="0"/>
              <a:t>21 </a:t>
            </a:r>
            <a:r>
              <a:rPr lang="es-ES_tradnl" dirty="0" smtClean="0">
                <a:sym typeface="Wingdings" pitchFamily="2" charset="2"/>
              </a:rPr>
              <a:t> veintiuno 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22 </a:t>
            </a:r>
            <a:r>
              <a:rPr lang="es-ES_tradnl" dirty="0" smtClean="0">
                <a:sym typeface="Wingdings" pitchFamily="2" charset="2"/>
              </a:rPr>
              <a:t> veintidós </a:t>
            </a:r>
            <a:endParaRPr lang="es-ES_tradnl" dirty="0" smtClean="0"/>
          </a:p>
          <a:p>
            <a:r>
              <a:rPr lang="es-ES_tradnl" dirty="0" smtClean="0"/>
              <a:t>23  </a:t>
            </a:r>
            <a:r>
              <a:rPr lang="es-ES_tradnl" dirty="0" smtClean="0">
                <a:sym typeface="Wingdings" pitchFamily="2" charset="2"/>
              </a:rPr>
              <a:t>  veintitrés</a:t>
            </a:r>
            <a:endParaRPr lang="es-ES_tradnl" dirty="0" smtClean="0"/>
          </a:p>
          <a:p>
            <a:r>
              <a:rPr lang="es-ES_tradnl" dirty="0" smtClean="0"/>
              <a:t>24  </a:t>
            </a:r>
            <a:r>
              <a:rPr lang="es-ES_tradnl" dirty="0" smtClean="0">
                <a:sym typeface="Wingdings" pitchFamily="2" charset="2"/>
              </a:rPr>
              <a:t>  veinticuatro</a:t>
            </a:r>
            <a:endParaRPr lang="es-ES_tradnl" dirty="0" smtClean="0"/>
          </a:p>
          <a:p>
            <a:r>
              <a:rPr lang="es-ES_tradnl" dirty="0" smtClean="0"/>
              <a:t>25  </a:t>
            </a:r>
            <a:r>
              <a:rPr lang="es-ES_tradnl" dirty="0" smtClean="0">
                <a:sym typeface="Wingdings" pitchFamily="2" charset="2"/>
              </a:rPr>
              <a:t>  veinticinco</a:t>
            </a:r>
            <a:endParaRPr lang="es-ES_tradnl" dirty="0" smtClean="0"/>
          </a:p>
          <a:p>
            <a:r>
              <a:rPr lang="es-ES_tradnl" dirty="0" smtClean="0"/>
              <a:t>26  </a:t>
            </a:r>
            <a:r>
              <a:rPr lang="es-ES_tradnl" dirty="0" smtClean="0">
                <a:sym typeface="Wingdings" pitchFamily="2" charset="2"/>
              </a:rPr>
              <a:t>  veintiséis </a:t>
            </a:r>
            <a:endParaRPr lang="es-ES_tradnl" dirty="0" smtClean="0"/>
          </a:p>
          <a:p>
            <a:r>
              <a:rPr lang="es-ES_tradnl" dirty="0" smtClean="0"/>
              <a:t>27  </a:t>
            </a:r>
            <a:r>
              <a:rPr lang="es-ES_tradnl" dirty="0" smtClean="0">
                <a:sym typeface="Wingdings" pitchFamily="2" charset="2"/>
              </a:rPr>
              <a:t>  veintisiete</a:t>
            </a:r>
            <a:endParaRPr lang="es-ES_tradnl" dirty="0" smtClean="0"/>
          </a:p>
          <a:p>
            <a:r>
              <a:rPr lang="es-ES_tradnl" dirty="0" smtClean="0"/>
              <a:t>28  </a:t>
            </a:r>
            <a:r>
              <a:rPr lang="es-ES_tradnl" dirty="0" smtClean="0">
                <a:sym typeface="Wingdings" pitchFamily="2" charset="2"/>
              </a:rPr>
              <a:t>  veintiocho</a:t>
            </a:r>
            <a:endParaRPr lang="es-ES_tradnl" dirty="0" smtClean="0"/>
          </a:p>
          <a:p>
            <a:r>
              <a:rPr lang="es-ES_tradnl" dirty="0" smtClean="0"/>
              <a:t>29  </a:t>
            </a:r>
            <a:r>
              <a:rPr lang="es-ES_tradnl" dirty="0" smtClean="0">
                <a:sym typeface="Wingdings" pitchFamily="2" charset="2"/>
              </a:rPr>
              <a:t>  veintinueve</a:t>
            </a:r>
            <a:endParaRPr lang="es-ES_tradnl" dirty="0" smtClean="0"/>
          </a:p>
          <a:p>
            <a:r>
              <a:rPr lang="es-ES_tradnl" dirty="0" smtClean="0"/>
              <a:t>30  </a:t>
            </a:r>
            <a:r>
              <a:rPr lang="es-ES_tradnl" dirty="0" smtClean="0">
                <a:sym typeface="Wingdings" pitchFamily="2" charset="2"/>
              </a:rPr>
              <a:t>  treinta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5122" name="Picture 2" descr="http://wmphoenixopen.com/wp-content/uploads/2012/01/Colored-Numbers-Original-34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00600" cy="35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ookman Old Style" pitchFamily="18" charset="0"/>
              </a:rPr>
              <a:t>Hay…</a:t>
            </a:r>
            <a:endParaRPr lang="es-ES_tradnl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Hay cuatro cuadernos.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Hay siete libros.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Hay un bolígrafo.</a:t>
            </a:r>
            <a:endParaRPr lang="es-ES_trad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16" y="2667000"/>
            <a:ext cx="2230654" cy="22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0" y="4903850"/>
            <a:ext cx="1794365" cy="179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xaminer.com/images/blog/wysiwyg/image/read_more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855"/>
            <a:ext cx="3616137" cy="52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6" y="13855"/>
            <a:ext cx="4272095" cy="53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286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Para hacer ahora</vt:lpstr>
      <vt:lpstr>Hoy es el 24 de septiembre.</vt:lpstr>
      <vt:lpstr>La cita del día</vt:lpstr>
      <vt:lpstr>El objetivo</vt:lpstr>
      <vt:lpstr>Los números</vt:lpstr>
      <vt:lpstr>Los números</vt:lpstr>
      <vt:lpstr>Los números</vt:lpstr>
      <vt:lpstr>Hay…</vt:lpstr>
      <vt:lpstr>PowerPoint Presentation</vt:lpstr>
      <vt:lpstr> </vt:lpstr>
      <vt:lpstr>PowerPoint Presentation</vt:lpstr>
      <vt:lpstr>PowerPoint Presentation</vt:lpstr>
      <vt:lpstr>PowerPoint Presentation</vt:lpstr>
      <vt:lpstr>Más práctica </vt:lpstr>
      <vt:lpstr>Más práctica </vt:lpstr>
      <vt:lpstr>Más práctica </vt:lpstr>
      <vt:lpstr>Más práctica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24 de septiembre.</dc:title>
  <dc:creator>Wendy</dc:creator>
  <cp:lastModifiedBy>Wendy</cp:lastModifiedBy>
  <cp:revision>14</cp:revision>
  <dcterms:created xsi:type="dcterms:W3CDTF">2012-07-14T17:49:03Z</dcterms:created>
  <dcterms:modified xsi:type="dcterms:W3CDTF">2012-09-23T14:58:18Z</dcterms:modified>
</cp:coreProperties>
</file>