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7" r:id="rId2"/>
    <p:sldId id="263" r:id="rId3"/>
    <p:sldId id="256" r:id="rId4"/>
    <p:sldId id="259" r:id="rId5"/>
    <p:sldId id="260" r:id="rId6"/>
    <p:sldId id="261" r:id="rId7"/>
    <p:sldId id="262" r:id="rId8"/>
  </p:sldIdLst>
  <p:sldSz cx="9144000" cy="6858000" type="screen4x3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r">
              <a:defRPr sz="1200"/>
            </a:lvl1pPr>
          </a:lstStyle>
          <a:p>
            <a:fld id="{BC6C3618-AABC-454B-8381-2CA1B85AA281}" type="datetimeFigureOut">
              <a:rPr lang="es-ES_tradnl" smtClean="0"/>
              <a:t>23/09/2012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9328"/>
            <a:ext cx="3066733" cy="468471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r">
              <a:defRPr sz="1200"/>
            </a:lvl1pPr>
          </a:lstStyle>
          <a:p>
            <a:fld id="{E86CBE2A-E48A-4EE3-AB0E-A98F838B521C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996378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1482-6A7D-47F7-A22D-AB7B70EFED42}" type="datetimeFigureOut">
              <a:rPr lang="es-ES_tradnl" smtClean="0"/>
              <a:t>23/09/2012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3360-0854-4F81-AB89-84AEABA45D2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26178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1482-6A7D-47F7-A22D-AB7B70EFED42}" type="datetimeFigureOut">
              <a:rPr lang="es-ES_tradnl" smtClean="0"/>
              <a:t>23/09/2012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3360-0854-4F81-AB89-84AEABA45D2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79176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1482-6A7D-47F7-A22D-AB7B70EFED42}" type="datetimeFigureOut">
              <a:rPr lang="es-ES_tradnl" smtClean="0"/>
              <a:t>23/09/2012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3360-0854-4F81-AB89-84AEABA45D2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81218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1482-6A7D-47F7-A22D-AB7B70EFED42}" type="datetimeFigureOut">
              <a:rPr lang="es-ES_tradnl" smtClean="0"/>
              <a:t>23/09/2012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3360-0854-4F81-AB89-84AEABA45D2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64327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1482-6A7D-47F7-A22D-AB7B70EFED42}" type="datetimeFigureOut">
              <a:rPr lang="es-ES_tradnl" smtClean="0"/>
              <a:t>23/09/2012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3360-0854-4F81-AB89-84AEABA45D2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3518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1482-6A7D-47F7-A22D-AB7B70EFED42}" type="datetimeFigureOut">
              <a:rPr lang="es-ES_tradnl" smtClean="0"/>
              <a:t>23/09/2012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3360-0854-4F81-AB89-84AEABA45D2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71908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1482-6A7D-47F7-A22D-AB7B70EFED42}" type="datetimeFigureOut">
              <a:rPr lang="es-ES_tradnl" smtClean="0"/>
              <a:t>23/09/2012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3360-0854-4F81-AB89-84AEABA45D2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96281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1482-6A7D-47F7-A22D-AB7B70EFED42}" type="datetimeFigureOut">
              <a:rPr lang="es-ES_tradnl" smtClean="0"/>
              <a:t>23/09/2012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3360-0854-4F81-AB89-84AEABA45D2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93880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1482-6A7D-47F7-A22D-AB7B70EFED42}" type="datetimeFigureOut">
              <a:rPr lang="es-ES_tradnl" smtClean="0"/>
              <a:t>23/09/2012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3360-0854-4F81-AB89-84AEABA45D2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68547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1482-6A7D-47F7-A22D-AB7B70EFED42}" type="datetimeFigureOut">
              <a:rPr lang="es-ES_tradnl" smtClean="0"/>
              <a:t>23/09/2012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3360-0854-4F81-AB89-84AEABA45D2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65356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A1482-6A7D-47F7-A22D-AB7B70EFED42}" type="datetimeFigureOut">
              <a:rPr lang="es-ES_tradnl" smtClean="0"/>
              <a:t>23/09/2012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C3360-0854-4F81-AB89-84AEABA45D2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90752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A1482-6A7D-47F7-A22D-AB7B70EFED42}" type="datetimeFigureOut">
              <a:rPr lang="es-ES_tradnl" smtClean="0"/>
              <a:t>23/09/2012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C3360-0854-4F81-AB89-84AEABA45D2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6444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9709"/>
          </a:xfrm>
        </p:spPr>
        <p:txBody>
          <a:bodyPr>
            <a:normAutofit/>
          </a:bodyPr>
          <a:lstStyle/>
          <a:p>
            <a:r>
              <a:rPr lang="es-ES_tradnl" sz="3600" dirty="0" smtClean="0">
                <a:latin typeface="MV Boli" pitchFamily="2" charset="0"/>
                <a:cs typeface="MV Boli" pitchFamily="2" charset="0"/>
              </a:rPr>
              <a:t>Para hacer ahora</a:t>
            </a:r>
            <a:endParaRPr lang="es-ES_tradnl" sz="3600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457200"/>
            <a:ext cx="4038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_tradnl" sz="3200" dirty="0" smtClean="0"/>
              <a:t>Identifiquen:</a:t>
            </a:r>
          </a:p>
          <a:p>
            <a:endParaRPr lang="es-ES_tradnl" sz="3200" dirty="0"/>
          </a:p>
          <a:p>
            <a:pPr marL="514350" indent="-514350">
              <a:buAutoNum type="arabicParenR"/>
            </a:pPr>
            <a:r>
              <a:rPr lang="es-ES_tradnl" sz="3200" dirty="0" smtClean="0"/>
              <a:t>13 </a:t>
            </a:r>
            <a:r>
              <a:rPr lang="es-ES_tradnl" sz="3200" dirty="0" smtClean="0">
                <a:sym typeface="Wingdings" pitchFamily="2" charset="2"/>
              </a:rPr>
              <a:t>                  </a:t>
            </a:r>
          </a:p>
          <a:p>
            <a:pPr marL="514350" indent="-514350">
              <a:buAutoNum type="arabicParenR"/>
            </a:pPr>
            <a:endParaRPr lang="es-ES_tradnl" sz="3200" dirty="0" smtClean="0">
              <a:sym typeface="Wingdings" pitchFamily="2" charset="2"/>
            </a:endParaRPr>
          </a:p>
          <a:p>
            <a:pPr marL="514350" indent="-514350">
              <a:buAutoNum type="arabicParenR"/>
            </a:pPr>
            <a:r>
              <a:rPr lang="es-ES_tradnl" sz="3200" dirty="0" smtClean="0">
                <a:sym typeface="Wingdings" pitchFamily="2" charset="2"/>
              </a:rPr>
              <a:t>22 </a:t>
            </a:r>
          </a:p>
          <a:p>
            <a:pPr marL="514350" indent="-514350">
              <a:buAutoNum type="arabicParenR"/>
            </a:pPr>
            <a:endParaRPr lang="es-ES_tradnl" sz="3200" dirty="0" smtClean="0">
              <a:sym typeface="Wingdings" pitchFamily="2" charset="2"/>
            </a:endParaRPr>
          </a:p>
          <a:p>
            <a:pPr marL="514350" indent="-514350">
              <a:buAutoNum type="arabicParenR"/>
            </a:pPr>
            <a:r>
              <a:rPr lang="es-ES_tradnl" sz="3200" dirty="0" smtClean="0">
                <a:sym typeface="Wingdings" pitchFamily="2" charset="2"/>
              </a:rPr>
              <a:t>7 </a:t>
            </a:r>
          </a:p>
          <a:p>
            <a:pPr marL="514350" indent="-514350">
              <a:buAutoNum type="arabicParenR"/>
            </a:pPr>
            <a:endParaRPr lang="es-ES_tradnl" sz="3200" dirty="0" smtClean="0">
              <a:sym typeface="Wingdings" pitchFamily="2" charset="2"/>
            </a:endParaRPr>
          </a:p>
          <a:p>
            <a:pPr marL="514350" indent="-514350">
              <a:buAutoNum type="arabicParenR"/>
            </a:pPr>
            <a:r>
              <a:rPr lang="es-ES_tradnl" sz="3200" dirty="0" smtClean="0">
                <a:sym typeface="Wingdings" pitchFamily="2" charset="2"/>
              </a:rPr>
              <a:t>11 </a:t>
            </a:r>
          </a:p>
          <a:p>
            <a:pPr marL="514350" indent="-514350">
              <a:buAutoNum type="arabicParenR"/>
            </a:pPr>
            <a:endParaRPr lang="es-ES_tradnl" sz="3200" dirty="0" smtClean="0">
              <a:sym typeface="Wingdings" pitchFamily="2" charset="2"/>
            </a:endParaRPr>
          </a:p>
          <a:p>
            <a:pPr marL="514350" indent="-514350">
              <a:buAutoNum type="arabicParenR"/>
            </a:pPr>
            <a:r>
              <a:rPr lang="es-ES_tradnl" sz="3200" dirty="0" smtClean="0">
                <a:sym typeface="Wingdings" pitchFamily="2" charset="2"/>
              </a:rPr>
              <a:t>20 </a:t>
            </a:r>
            <a:endParaRPr lang="es-ES_tradnl" sz="32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57200"/>
            <a:ext cx="4038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s-ES_tradnl" sz="3200" dirty="0" smtClean="0"/>
          </a:p>
          <a:p>
            <a:pPr marL="0" indent="0">
              <a:buNone/>
            </a:pPr>
            <a:endParaRPr lang="es-ES_tradnl" sz="3200" dirty="0"/>
          </a:p>
          <a:p>
            <a:pPr marL="514350" indent="-514350">
              <a:buAutoNum type="arabicParenR" startAt="6"/>
            </a:pPr>
            <a:r>
              <a:rPr lang="es-ES_tradnl" sz="3200" dirty="0" smtClean="0">
                <a:sym typeface="Wingdings" pitchFamily="2" charset="2"/>
              </a:rPr>
              <a:t>5 </a:t>
            </a:r>
          </a:p>
          <a:p>
            <a:pPr marL="514350" indent="-514350">
              <a:buAutoNum type="arabicParenR" startAt="6"/>
            </a:pPr>
            <a:endParaRPr lang="es-ES_tradnl" sz="3200" dirty="0" smtClean="0">
              <a:sym typeface="Wingdings" pitchFamily="2" charset="2"/>
            </a:endParaRPr>
          </a:p>
          <a:p>
            <a:pPr marL="514350" indent="-514350">
              <a:buAutoNum type="arabicParenR" startAt="6"/>
            </a:pPr>
            <a:r>
              <a:rPr lang="es-ES_tradnl" sz="3200" dirty="0" smtClean="0">
                <a:sym typeface="Wingdings" pitchFamily="2" charset="2"/>
              </a:rPr>
              <a:t>16 </a:t>
            </a:r>
          </a:p>
          <a:p>
            <a:pPr marL="514350" indent="-514350">
              <a:buAutoNum type="arabicParenR" startAt="6"/>
            </a:pPr>
            <a:endParaRPr lang="es-ES_tradnl" sz="3200" dirty="0" smtClean="0">
              <a:sym typeface="Wingdings" pitchFamily="2" charset="2"/>
            </a:endParaRPr>
          </a:p>
          <a:p>
            <a:pPr marL="514350" indent="-514350">
              <a:buAutoNum type="arabicParenR" startAt="6"/>
            </a:pPr>
            <a:r>
              <a:rPr lang="es-ES_tradnl" sz="3200" dirty="0" smtClean="0">
                <a:sym typeface="Wingdings" pitchFamily="2" charset="2"/>
              </a:rPr>
              <a:t>29 </a:t>
            </a:r>
          </a:p>
          <a:p>
            <a:pPr marL="514350" indent="-514350">
              <a:buAutoNum type="arabicParenR" startAt="6"/>
            </a:pPr>
            <a:endParaRPr lang="es-ES_tradnl" sz="3200" dirty="0" smtClean="0">
              <a:sym typeface="Wingdings" pitchFamily="2" charset="2"/>
            </a:endParaRPr>
          </a:p>
          <a:p>
            <a:pPr marL="514350" indent="-514350">
              <a:buAutoNum type="arabicParenR" startAt="6"/>
            </a:pPr>
            <a:r>
              <a:rPr lang="es-ES_tradnl" sz="3200" dirty="0" smtClean="0">
                <a:sym typeface="Wingdings" pitchFamily="2" charset="2"/>
              </a:rPr>
              <a:t>30 </a:t>
            </a:r>
          </a:p>
          <a:p>
            <a:pPr marL="514350" indent="-514350">
              <a:buAutoNum type="arabicParenR" startAt="6"/>
            </a:pPr>
            <a:endParaRPr lang="es-ES_tradnl" sz="3200" dirty="0" smtClean="0">
              <a:sym typeface="Wingdings" pitchFamily="2" charset="2"/>
            </a:endParaRPr>
          </a:p>
          <a:p>
            <a:pPr marL="514350" indent="-514350">
              <a:buAutoNum type="arabicParenR" startAt="6"/>
            </a:pPr>
            <a:r>
              <a:rPr lang="es-ES_tradnl" sz="3200" dirty="0">
                <a:sym typeface="Wingdings" pitchFamily="2" charset="2"/>
              </a:rPr>
              <a:t> </a:t>
            </a:r>
            <a:r>
              <a:rPr lang="es-ES_tradnl" sz="3200" dirty="0" smtClean="0">
                <a:sym typeface="Wingdings" pitchFamily="2" charset="2"/>
              </a:rPr>
              <a:t>2 </a:t>
            </a:r>
            <a:endParaRPr lang="es-ES_tradnl" sz="3200" dirty="0">
              <a:sym typeface="Wingdings" pitchFamily="2" charset="2"/>
            </a:endParaRPr>
          </a:p>
          <a:p>
            <a:pPr marL="514350" indent="-514350">
              <a:buAutoNum type="arabicParenR" startAt="2"/>
            </a:pPr>
            <a:endParaRPr lang="es-ES_tradnl" sz="3200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72896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s-ES_tradnl" dirty="0" smtClean="0">
                <a:latin typeface="MV Boli" pitchFamily="2" charset="0"/>
                <a:cs typeface="MV Boli" pitchFamily="2" charset="0"/>
              </a:rPr>
              <a:t>Más práctica </a:t>
            </a:r>
            <a:endParaRPr lang="es-ES_tradnl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4038600" cy="5257800"/>
          </a:xfrm>
        </p:spPr>
        <p:txBody>
          <a:bodyPr>
            <a:noAutofit/>
          </a:bodyPr>
          <a:lstStyle/>
          <a:p>
            <a:r>
              <a:rPr lang="es-ES_tradnl" sz="3200" dirty="0" smtClean="0"/>
              <a:t>1)  2+9=11</a:t>
            </a:r>
          </a:p>
          <a:p>
            <a:pPr marL="0" indent="0">
              <a:buNone/>
            </a:pPr>
            <a:endParaRPr lang="es-ES_tradnl" sz="3200" dirty="0" smtClean="0"/>
          </a:p>
          <a:p>
            <a:r>
              <a:rPr lang="es-ES_tradnl" sz="3200" dirty="0" smtClean="0"/>
              <a:t>2)  19+3=22</a:t>
            </a:r>
          </a:p>
          <a:p>
            <a:pPr marL="0" indent="0">
              <a:buNone/>
            </a:pPr>
            <a:endParaRPr lang="es-ES_tradnl" sz="3200" dirty="0" smtClean="0"/>
          </a:p>
          <a:p>
            <a:r>
              <a:rPr lang="es-ES_tradnl" sz="3200" dirty="0" smtClean="0"/>
              <a:t>3)  4+4=8</a:t>
            </a:r>
          </a:p>
          <a:p>
            <a:pPr marL="0" indent="0">
              <a:buNone/>
            </a:pPr>
            <a:endParaRPr lang="es-ES_tradnl" sz="3200" dirty="0" smtClean="0"/>
          </a:p>
          <a:p>
            <a:r>
              <a:rPr lang="es-ES_tradnl" sz="3200" dirty="0" smtClean="0"/>
              <a:t>4)  20+9=29</a:t>
            </a:r>
          </a:p>
          <a:p>
            <a:pPr marL="0" indent="0">
              <a:buNone/>
            </a:pPr>
            <a:endParaRPr lang="es-ES_tradnl" sz="3200" dirty="0" smtClean="0"/>
          </a:p>
          <a:p>
            <a:r>
              <a:rPr lang="es-ES_tradnl" sz="3200" dirty="0" smtClean="0"/>
              <a:t>5)  1+8=9</a:t>
            </a:r>
            <a:endParaRPr lang="es-ES_tradnl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8600" y="1524000"/>
            <a:ext cx="4724400" cy="4525963"/>
          </a:xfrm>
        </p:spPr>
        <p:txBody>
          <a:bodyPr>
            <a:noAutofit/>
          </a:bodyPr>
          <a:lstStyle/>
          <a:p>
            <a:r>
              <a:rPr lang="es-ES_tradnl" dirty="0" smtClean="0"/>
              <a:t>1)  </a:t>
            </a:r>
            <a:r>
              <a:rPr lang="es-ES_tradnl" dirty="0" err="1" smtClean="0"/>
              <a:t>tres+once</a:t>
            </a:r>
            <a:r>
              <a:rPr lang="es-ES_tradnl" dirty="0" smtClean="0"/>
              <a:t>=catorce</a:t>
            </a:r>
          </a:p>
          <a:p>
            <a:endParaRPr lang="es-ES_tradnl" dirty="0"/>
          </a:p>
          <a:p>
            <a:r>
              <a:rPr lang="es-ES_tradnl" dirty="0" smtClean="0"/>
              <a:t>2)  </a:t>
            </a:r>
            <a:r>
              <a:rPr lang="es-ES_tradnl" dirty="0" err="1" smtClean="0"/>
              <a:t>cinco+cinco</a:t>
            </a:r>
            <a:r>
              <a:rPr lang="es-ES_tradnl" dirty="0" smtClean="0"/>
              <a:t>=diez</a:t>
            </a:r>
          </a:p>
          <a:p>
            <a:endParaRPr lang="es-ES_tradnl" dirty="0"/>
          </a:p>
          <a:p>
            <a:r>
              <a:rPr lang="es-ES_tradnl" dirty="0" smtClean="0"/>
              <a:t>3)  </a:t>
            </a:r>
            <a:r>
              <a:rPr lang="es-ES_tradnl" dirty="0" err="1" smtClean="0"/>
              <a:t>veinte+uno</a:t>
            </a:r>
            <a:r>
              <a:rPr lang="es-ES_tradnl" dirty="0" smtClean="0"/>
              <a:t>= veintiuno</a:t>
            </a:r>
          </a:p>
          <a:p>
            <a:endParaRPr lang="es-ES_tradnl" dirty="0"/>
          </a:p>
          <a:p>
            <a:r>
              <a:rPr lang="es-ES_tradnl" dirty="0" smtClean="0"/>
              <a:t>4)  </a:t>
            </a:r>
            <a:r>
              <a:rPr lang="es-ES_tradnl" dirty="0" err="1" smtClean="0"/>
              <a:t>cuatro+siete</a:t>
            </a:r>
            <a:r>
              <a:rPr lang="es-ES_tradnl" dirty="0" smtClean="0"/>
              <a:t>=once</a:t>
            </a:r>
          </a:p>
          <a:p>
            <a:endParaRPr lang="es-ES_tradnl" dirty="0"/>
          </a:p>
          <a:p>
            <a:r>
              <a:rPr lang="es-ES_tradnl" dirty="0" smtClean="0"/>
              <a:t>5)  </a:t>
            </a:r>
            <a:r>
              <a:rPr lang="es-ES_tradnl" dirty="0" err="1" smtClean="0"/>
              <a:t>dieciocho+dos</a:t>
            </a:r>
            <a:r>
              <a:rPr lang="es-ES_tradnl" dirty="0" smtClean="0"/>
              <a:t>=veinte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638854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04800"/>
            <a:ext cx="8763000" cy="1470025"/>
          </a:xfrm>
        </p:spPr>
        <p:txBody>
          <a:bodyPr/>
          <a:lstStyle/>
          <a:p>
            <a:r>
              <a:rPr lang="es-ES_tradnl" dirty="0" smtClean="0">
                <a:latin typeface="MV Boli" pitchFamily="2" charset="0"/>
                <a:cs typeface="MV Boli" pitchFamily="2" charset="0"/>
              </a:rPr>
              <a:t>Hoy es el 25 de septiembre.</a:t>
            </a:r>
            <a:endParaRPr lang="es-ES_tradnl" dirty="0">
              <a:latin typeface="MV Boli" pitchFamily="2" charset="0"/>
              <a:cs typeface="MV Boli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43062"/>
            <a:ext cx="6343649" cy="4757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4835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MV Boli" pitchFamily="2" charset="0"/>
                <a:cs typeface="MV Boli" pitchFamily="2" charset="0"/>
              </a:rPr>
              <a:t>La cita del día </a:t>
            </a:r>
            <a:endParaRPr lang="es-ES_tradnl" dirty="0">
              <a:latin typeface="MV Boli" pitchFamily="2" charset="0"/>
              <a:cs typeface="MV Boli" pitchFamily="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71600"/>
            <a:ext cx="79248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8057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MV Boli" pitchFamily="2" charset="0"/>
                <a:cs typeface="MV Boli" pitchFamily="2" charset="0"/>
              </a:rPr>
              <a:t>El objetivo</a:t>
            </a:r>
            <a:endParaRPr lang="es-ES_tradnl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 smtClean="0"/>
              <a:t>All</a:t>
            </a:r>
            <a:r>
              <a:rPr lang="es-ES_tradnl" dirty="0" smtClean="0"/>
              <a:t> </a:t>
            </a:r>
            <a:r>
              <a:rPr lang="es-ES_tradnl" dirty="0" err="1" smtClean="0"/>
              <a:t>learners</a:t>
            </a:r>
            <a:r>
              <a:rPr lang="es-ES_tradnl" dirty="0" smtClean="0"/>
              <a:t> </a:t>
            </a:r>
            <a:r>
              <a:rPr lang="es-ES_tradnl" dirty="0" err="1" smtClean="0"/>
              <a:t>will</a:t>
            </a:r>
            <a:r>
              <a:rPr lang="es-ES_tradnl" dirty="0" smtClean="0"/>
              <a:t> </a:t>
            </a:r>
            <a:r>
              <a:rPr lang="es-ES_tradnl" dirty="0" err="1" smtClean="0"/>
              <a:t>demonstrate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ability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use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numbers</a:t>
            </a:r>
            <a:r>
              <a:rPr lang="es-ES_tradnl" dirty="0" smtClean="0"/>
              <a:t> 1-30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successfully</a:t>
            </a:r>
            <a:r>
              <a:rPr lang="es-ES_tradnl" dirty="0" smtClean="0"/>
              <a:t> complete a </a:t>
            </a:r>
            <a:r>
              <a:rPr lang="es-ES_tradnl" dirty="0" err="1" smtClean="0"/>
              <a:t>variety</a:t>
            </a:r>
            <a:r>
              <a:rPr lang="es-ES_tradnl" dirty="0" smtClean="0"/>
              <a:t> of </a:t>
            </a:r>
            <a:r>
              <a:rPr lang="es-ES_tradnl" dirty="0" err="1" smtClean="0"/>
              <a:t>activities</a:t>
            </a:r>
            <a:r>
              <a:rPr lang="es-ES_tradnl" dirty="0" smtClean="0"/>
              <a:t>.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098734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MV Boli" pitchFamily="2" charset="0"/>
                <a:cs typeface="MV Boli" pitchFamily="2" charset="0"/>
              </a:rPr>
              <a:t>Actividad 1</a:t>
            </a:r>
            <a:endParaRPr lang="es-ES_tradnl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 err="1" smtClean="0"/>
              <a:t>Each</a:t>
            </a:r>
            <a:r>
              <a:rPr lang="es-ES_tradnl" dirty="0" smtClean="0"/>
              <a:t> </a:t>
            </a:r>
            <a:r>
              <a:rPr lang="es-ES_tradnl" dirty="0" err="1" smtClean="0"/>
              <a:t>pair</a:t>
            </a:r>
            <a:r>
              <a:rPr lang="es-ES_tradnl" dirty="0" smtClean="0"/>
              <a:t> </a:t>
            </a:r>
            <a:r>
              <a:rPr lang="es-ES_tradnl" dirty="0" err="1" smtClean="0"/>
              <a:t>will</a:t>
            </a:r>
            <a:r>
              <a:rPr lang="es-ES_tradnl" dirty="0" smtClean="0"/>
              <a:t> </a:t>
            </a:r>
            <a:r>
              <a:rPr lang="es-ES_tradnl" dirty="0" err="1" smtClean="0"/>
              <a:t>receive</a:t>
            </a:r>
            <a:r>
              <a:rPr lang="es-ES_tradnl" dirty="0" smtClean="0"/>
              <a:t> bags of </a:t>
            </a:r>
            <a:r>
              <a:rPr lang="es-ES_tradnl" dirty="0" err="1" smtClean="0"/>
              <a:t>various</a:t>
            </a:r>
            <a:r>
              <a:rPr lang="es-ES_tradnl" dirty="0" smtClean="0"/>
              <a:t> </a:t>
            </a:r>
            <a:r>
              <a:rPr lang="es-ES_tradnl" dirty="0" err="1" smtClean="0"/>
              <a:t>items</a:t>
            </a:r>
            <a:r>
              <a:rPr lang="es-ES_tradnl" dirty="0" smtClean="0"/>
              <a:t>.</a:t>
            </a:r>
          </a:p>
          <a:p>
            <a:endParaRPr lang="es-ES_tradnl" dirty="0"/>
          </a:p>
          <a:p>
            <a:r>
              <a:rPr lang="es-ES_tradnl" dirty="0" err="1" smtClean="0"/>
              <a:t>Each</a:t>
            </a:r>
            <a:r>
              <a:rPr lang="es-ES_tradnl" dirty="0" smtClean="0"/>
              <a:t> </a:t>
            </a:r>
            <a:r>
              <a:rPr lang="es-ES_tradnl" dirty="0" err="1" smtClean="0"/>
              <a:t>pair</a:t>
            </a:r>
            <a:r>
              <a:rPr lang="es-ES_tradnl" dirty="0" smtClean="0"/>
              <a:t> </a:t>
            </a:r>
            <a:r>
              <a:rPr lang="es-ES_tradnl" dirty="0" err="1" smtClean="0"/>
              <a:t>must</a:t>
            </a:r>
            <a:r>
              <a:rPr lang="es-ES_tradnl" dirty="0" smtClean="0"/>
              <a:t> </a:t>
            </a:r>
            <a:r>
              <a:rPr lang="es-ES_tradnl" dirty="0" err="1" smtClean="0"/>
              <a:t>take</a:t>
            </a:r>
            <a:r>
              <a:rPr lang="es-ES_tradnl" dirty="0" smtClean="0"/>
              <a:t> </a:t>
            </a:r>
            <a:r>
              <a:rPr lang="es-ES_tradnl" dirty="0" err="1" smtClean="0"/>
              <a:t>turns</a:t>
            </a:r>
            <a:r>
              <a:rPr lang="es-ES_tradnl" dirty="0" smtClean="0"/>
              <a:t> </a:t>
            </a:r>
            <a:r>
              <a:rPr lang="es-ES_tradnl" dirty="0" err="1" smtClean="0"/>
              <a:t>counting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contents</a:t>
            </a:r>
            <a:r>
              <a:rPr lang="es-ES_tradnl" dirty="0" smtClean="0"/>
              <a:t> of </a:t>
            </a:r>
            <a:r>
              <a:rPr lang="es-ES_tradnl" dirty="0" err="1" smtClean="0"/>
              <a:t>each</a:t>
            </a:r>
            <a:r>
              <a:rPr lang="es-ES_tradnl" dirty="0" smtClean="0"/>
              <a:t> bag and </a:t>
            </a:r>
            <a:r>
              <a:rPr lang="es-ES_tradnl" dirty="0" err="1" smtClean="0"/>
              <a:t>recording</a:t>
            </a:r>
            <a:r>
              <a:rPr lang="es-ES_tradnl" dirty="0" smtClean="0"/>
              <a:t> </a:t>
            </a:r>
            <a:r>
              <a:rPr lang="es-ES_tradnl" dirty="0" err="1" smtClean="0"/>
              <a:t>their</a:t>
            </a:r>
            <a:r>
              <a:rPr lang="es-ES_tradnl" dirty="0" smtClean="0"/>
              <a:t> </a:t>
            </a:r>
            <a:r>
              <a:rPr lang="es-ES_tradnl" dirty="0" err="1" smtClean="0"/>
              <a:t>findings</a:t>
            </a:r>
            <a:r>
              <a:rPr lang="es-ES_tradnl" dirty="0" smtClean="0"/>
              <a:t> </a:t>
            </a:r>
            <a:r>
              <a:rPr lang="es-ES_tradnl" dirty="0" err="1" smtClean="0"/>
              <a:t>on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provided</a:t>
            </a:r>
            <a:r>
              <a:rPr lang="es-ES_tradnl" dirty="0" smtClean="0"/>
              <a:t> </a:t>
            </a:r>
            <a:r>
              <a:rPr lang="es-ES_tradnl" dirty="0" err="1" smtClean="0"/>
              <a:t>worksheet</a:t>
            </a:r>
            <a:r>
              <a:rPr lang="es-ES_tradnl" dirty="0" smtClean="0"/>
              <a:t>. 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worksheet</a:t>
            </a:r>
            <a:r>
              <a:rPr lang="es-ES_tradnl" dirty="0" smtClean="0"/>
              <a:t> </a:t>
            </a:r>
            <a:r>
              <a:rPr lang="es-ES_tradnl" dirty="0" err="1" smtClean="0"/>
              <a:t>will</a:t>
            </a:r>
            <a:r>
              <a:rPr lang="es-ES_tradnl" dirty="0" smtClean="0"/>
              <a:t> be </a:t>
            </a:r>
            <a:r>
              <a:rPr lang="es-ES_tradnl" dirty="0" err="1" smtClean="0"/>
              <a:t>collected</a:t>
            </a:r>
            <a:r>
              <a:rPr lang="es-ES_tradnl" dirty="0" smtClean="0"/>
              <a:t> and </a:t>
            </a:r>
            <a:r>
              <a:rPr lang="es-ES_tradnl" dirty="0" err="1" smtClean="0"/>
              <a:t>graded</a:t>
            </a:r>
            <a:r>
              <a:rPr lang="es-ES_tradnl" dirty="0" smtClean="0"/>
              <a:t>.</a:t>
            </a:r>
          </a:p>
          <a:p>
            <a:endParaRPr lang="es-ES_tradnl" dirty="0"/>
          </a:p>
          <a:p>
            <a:r>
              <a:rPr lang="es-ES_tradnl" dirty="0" err="1" smtClean="0"/>
              <a:t>Please</a:t>
            </a:r>
            <a:r>
              <a:rPr lang="es-ES_tradnl" dirty="0" smtClean="0"/>
              <a:t> do </a:t>
            </a:r>
            <a:r>
              <a:rPr lang="es-ES_tradnl" dirty="0" err="1" smtClean="0"/>
              <a:t>not</a:t>
            </a:r>
            <a:r>
              <a:rPr lang="es-ES_tradnl" dirty="0" smtClean="0"/>
              <a:t> break, </a:t>
            </a:r>
            <a:r>
              <a:rPr lang="es-ES_tradnl" dirty="0" err="1" smtClean="0"/>
              <a:t>drop</a:t>
            </a:r>
            <a:r>
              <a:rPr lang="es-ES_tradnl" dirty="0" smtClean="0"/>
              <a:t> </a:t>
            </a:r>
            <a:r>
              <a:rPr lang="es-ES_tradnl" dirty="0" err="1" smtClean="0"/>
              <a:t>or</a:t>
            </a:r>
            <a:r>
              <a:rPr lang="es-ES_tradnl" dirty="0" smtClean="0"/>
              <a:t> </a:t>
            </a:r>
            <a:r>
              <a:rPr lang="es-ES_tradnl" dirty="0" err="1" smtClean="0"/>
              <a:t>eat</a:t>
            </a:r>
            <a:r>
              <a:rPr lang="es-ES_tradnl" dirty="0" smtClean="0"/>
              <a:t> </a:t>
            </a:r>
            <a:r>
              <a:rPr lang="es-ES_tradnl" dirty="0" err="1" smtClean="0"/>
              <a:t>any</a:t>
            </a:r>
            <a:r>
              <a:rPr lang="es-ES_tradnl" dirty="0" smtClean="0"/>
              <a:t> of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items</a:t>
            </a:r>
            <a:r>
              <a:rPr lang="es-ES_tradnl" dirty="0" smtClean="0"/>
              <a:t> </a:t>
            </a:r>
            <a:r>
              <a:rPr lang="es-ES_tradnl" dirty="0" err="1" smtClean="0"/>
              <a:t>provided</a:t>
            </a:r>
            <a:r>
              <a:rPr lang="es-ES_tradnl" dirty="0" smtClean="0"/>
              <a:t>!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497297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MV Boli" pitchFamily="2" charset="0"/>
                <a:cs typeface="MV Boli" pitchFamily="2" charset="0"/>
              </a:rPr>
              <a:t>Actividad 2</a:t>
            </a:r>
            <a:endParaRPr lang="es-ES_tradnl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_tradnl" dirty="0" err="1" smtClean="0"/>
              <a:t>Each</a:t>
            </a:r>
            <a:r>
              <a:rPr lang="es-ES_tradnl" dirty="0" smtClean="0"/>
              <a:t> </a:t>
            </a:r>
            <a:r>
              <a:rPr lang="es-ES_tradnl" dirty="0" err="1" smtClean="0"/>
              <a:t>pair</a:t>
            </a:r>
            <a:r>
              <a:rPr lang="es-ES_tradnl" dirty="0" smtClean="0"/>
              <a:t> </a:t>
            </a:r>
            <a:r>
              <a:rPr lang="es-ES_tradnl" dirty="0" err="1" smtClean="0"/>
              <a:t>will</a:t>
            </a:r>
            <a:r>
              <a:rPr lang="es-ES_tradnl" dirty="0" smtClean="0"/>
              <a:t> </a:t>
            </a:r>
            <a:r>
              <a:rPr lang="es-ES_tradnl" dirty="0" err="1" smtClean="0"/>
              <a:t>receive</a:t>
            </a:r>
            <a:r>
              <a:rPr lang="es-ES_tradnl" dirty="0" smtClean="0"/>
              <a:t> a </a:t>
            </a:r>
            <a:r>
              <a:rPr lang="es-ES_tradnl" dirty="0" err="1" smtClean="0"/>
              <a:t>deck</a:t>
            </a:r>
            <a:r>
              <a:rPr lang="es-ES_tradnl" dirty="0" smtClean="0"/>
              <a:t> of </a:t>
            </a:r>
            <a:r>
              <a:rPr lang="es-ES_tradnl" dirty="0" err="1" smtClean="0"/>
              <a:t>cards</a:t>
            </a:r>
            <a:r>
              <a:rPr lang="es-ES_tradnl" dirty="0" smtClean="0"/>
              <a:t>.</a:t>
            </a:r>
          </a:p>
          <a:p>
            <a:endParaRPr lang="es-ES_tradnl" dirty="0"/>
          </a:p>
          <a:p>
            <a:r>
              <a:rPr lang="es-ES_tradnl" dirty="0" err="1" smtClean="0"/>
              <a:t>Students</a:t>
            </a:r>
            <a:r>
              <a:rPr lang="es-ES_tradnl" dirty="0" smtClean="0"/>
              <a:t> </a:t>
            </a:r>
            <a:r>
              <a:rPr lang="es-ES_tradnl" dirty="0" err="1" smtClean="0"/>
              <a:t>will</a:t>
            </a:r>
            <a:r>
              <a:rPr lang="es-ES_tradnl" dirty="0" smtClean="0"/>
              <a:t> </a:t>
            </a:r>
            <a:r>
              <a:rPr lang="es-ES_tradnl" dirty="0" err="1" smtClean="0"/>
              <a:t>split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cards</a:t>
            </a:r>
            <a:r>
              <a:rPr lang="es-ES_tradnl" dirty="0" smtClean="0"/>
              <a:t> </a:t>
            </a:r>
            <a:r>
              <a:rPr lang="es-ES_tradnl" dirty="0" err="1" smtClean="0"/>
              <a:t>into</a:t>
            </a:r>
            <a:r>
              <a:rPr lang="es-ES_tradnl" dirty="0" smtClean="0"/>
              <a:t> </a:t>
            </a:r>
            <a:r>
              <a:rPr lang="es-ES_tradnl" dirty="0" err="1" smtClean="0"/>
              <a:t>two</a:t>
            </a:r>
            <a:r>
              <a:rPr lang="es-ES_tradnl" dirty="0" smtClean="0"/>
              <a:t> </a:t>
            </a:r>
            <a:r>
              <a:rPr lang="es-ES_tradnl" dirty="0" err="1" smtClean="0"/>
              <a:t>equal</a:t>
            </a:r>
            <a:r>
              <a:rPr lang="es-ES_tradnl" dirty="0" smtClean="0"/>
              <a:t> piles.</a:t>
            </a:r>
          </a:p>
          <a:p>
            <a:endParaRPr lang="es-ES_tradnl" dirty="0"/>
          </a:p>
          <a:p>
            <a:r>
              <a:rPr lang="es-ES_tradnl" dirty="0" err="1" smtClean="0"/>
              <a:t>Each</a:t>
            </a:r>
            <a:r>
              <a:rPr lang="es-ES_tradnl" dirty="0" smtClean="0"/>
              <a:t> </a:t>
            </a:r>
            <a:r>
              <a:rPr lang="es-ES_tradnl" dirty="0" err="1" smtClean="0"/>
              <a:t>student</a:t>
            </a:r>
            <a:r>
              <a:rPr lang="es-ES_tradnl" dirty="0" smtClean="0"/>
              <a:t> </a:t>
            </a:r>
            <a:r>
              <a:rPr lang="es-ES_tradnl" dirty="0" err="1" smtClean="0"/>
              <a:t>will</a:t>
            </a:r>
            <a:r>
              <a:rPr lang="es-ES_tradnl" dirty="0" smtClean="0"/>
              <a:t> </a:t>
            </a:r>
            <a:r>
              <a:rPr lang="es-ES_tradnl" dirty="0" err="1" smtClean="0"/>
              <a:t>flip</a:t>
            </a:r>
            <a:r>
              <a:rPr lang="es-ES_tradnl" dirty="0" smtClean="0"/>
              <a:t> a </a:t>
            </a:r>
            <a:r>
              <a:rPr lang="es-ES_tradnl" dirty="0" err="1" smtClean="0"/>
              <a:t>card</a:t>
            </a:r>
            <a:r>
              <a:rPr lang="es-ES_tradnl" dirty="0" smtClean="0"/>
              <a:t> </a:t>
            </a:r>
            <a:r>
              <a:rPr lang="es-ES_tradnl" dirty="0" err="1" smtClean="0"/>
              <a:t>over</a:t>
            </a:r>
            <a:r>
              <a:rPr lang="es-ES_tradnl" dirty="0" smtClean="0"/>
              <a:t>.</a:t>
            </a:r>
          </a:p>
          <a:p>
            <a:endParaRPr lang="es-ES_tradnl" dirty="0"/>
          </a:p>
          <a:p>
            <a:r>
              <a:rPr lang="es-ES_tradnl" dirty="0" err="1" smtClean="0"/>
              <a:t>Students</a:t>
            </a:r>
            <a:r>
              <a:rPr lang="es-ES_tradnl" dirty="0" smtClean="0"/>
              <a:t> </a:t>
            </a:r>
            <a:r>
              <a:rPr lang="es-ES_tradnl" dirty="0" err="1" smtClean="0"/>
              <a:t>will</a:t>
            </a:r>
            <a:r>
              <a:rPr lang="es-ES_tradnl" dirty="0" smtClean="0"/>
              <a:t> </a:t>
            </a:r>
            <a:r>
              <a:rPr lang="es-ES_tradnl" dirty="0" err="1" smtClean="0"/>
              <a:t>race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say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sum of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numbers</a:t>
            </a:r>
            <a:r>
              <a:rPr lang="es-ES_tradnl" dirty="0" smtClean="0"/>
              <a:t> </a:t>
            </a:r>
            <a:r>
              <a:rPr lang="es-ES_tradnl" dirty="0" err="1" smtClean="0"/>
              <a:t>when</a:t>
            </a:r>
            <a:r>
              <a:rPr lang="es-ES_tradnl" dirty="0" smtClean="0"/>
              <a:t> </a:t>
            </a:r>
            <a:r>
              <a:rPr lang="es-ES_tradnl" dirty="0" err="1" smtClean="0"/>
              <a:t>added</a:t>
            </a:r>
            <a:r>
              <a:rPr lang="es-ES_tradnl" dirty="0" smtClean="0"/>
              <a:t> </a:t>
            </a:r>
            <a:r>
              <a:rPr lang="es-ES_tradnl" dirty="0" err="1" smtClean="0"/>
              <a:t>together</a:t>
            </a:r>
            <a:r>
              <a:rPr lang="es-ES_tradnl" dirty="0" smtClean="0"/>
              <a:t>.</a:t>
            </a:r>
          </a:p>
          <a:p>
            <a:pPr marL="0" indent="0">
              <a:buNone/>
            </a:pPr>
            <a:endParaRPr lang="es-ES_tradnl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_tradnl" sz="4000" dirty="0" smtClean="0"/>
              <a:t>Jack = 11</a:t>
            </a:r>
          </a:p>
          <a:p>
            <a:pPr marL="0" indent="0">
              <a:buNone/>
            </a:pPr>
            <a:endParaRPr lang="es-ES_tradnl" sz="4000" dirty="0" smtClean="0"/>
          </a:p>
          <a:p>
            <a:r>
              <a:rPr lang="es-ES_tradnl" sz="4000" dirty="0" err="1" smtClean="0"/>
              <a:t>Queen</a:t>
            </a:r>
            <a:r>
              <a:rPr lang="es-ES_tradnl" sz="4000" dirty="0"/>
              <a:t> </a:t>
            </a:r>
            <a:r>
              <a:rPr lang="es-ES_tradnl" sz="4000" dirty="0" smtClean="0"/>
              <a:t>= 12</a:t>
            </a:r>
          </a:p>
          <a:p>
            <a:pPr marL="0" indent="0">
              <a:buNone/>
            </a:pPr>
            <a:endParaRPr lang="es-ES_tradnl" sz="4000" dirty="0" smtClean="0"/>
          </a:p>
          <a:p>
            <a:r>
              <a:rPr lang="es-ES_tradnl" sz="4000" dirty="0" smtClean="0"/>
              <a:t>King = 13</a:t>
            </a:r>
          </a:p>
          <a:p>
            <a:pPr marL="0" indent="0">
              <a:buNone/>
            </a:pPr>
            <a:endParaRPr lang="es-ES_tradnl" sz="4000" dirty="0" smtClean="0"/>
          </a:p>
          <a:p>
            <a:r>
              <a:rPr lang="es-ES_tradnl" sz="4000" dirty="0" err="1" smtClean="0"/>
              <a:t>Ace</a:t>
            </a:r>
            <a:r>
              <a:rPr lang="es-ES_tradnl" sz="4000" dirty="0" smtClean="0"/>
              <a:t> = 14</a:t>
            </a:r>
            <a:endParaRPr lang="es-ES_tradnl" sz="4000" dirty="0"/>
          </a:p>
        </p:txBody>
      </p:sp>
    </p:spTree>
    <p:extLst>
      <p:ext uri="{BB962C8B-B14F-4D97-AF65-F5344CB8AC3E}">
        <p14:creationId xmlns:p14="http://schemas.microsoft.com/office/powerpoint/2010/main" val="4056090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200</Words>
  <Application>Microsoft Office PowerPoint</Application>
  <PresentationFormat>On-screen Show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Para hacer ahora</vt:lpstr>
      <vt:lpstr>Más práctica </vt:lpstr>
      <vt:lpstr>Hoy es el 25 de septiembre.</vt:lpstr>
      <vt:lpstr>La cita del día </vt:lpstr>
      <vt:lpstr>El objetivo</vt:lpstr>
      <vt:lpstr>Actividad 1</vt:lpstr>
      <vt:lpstr>Actividad 2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 hacer ahora</dc:title>
  <dc:creator>Wendy</dc:creator>
  <cp:lastModifiedBy>Wendy</cp:lastModifiedBy>
  <cp:revision>12</cp:revision>
  <cp:lastPrinted>2012-07-29T01:45:13Z</cp:lastPrinted>
  <dcterms:created xsi:type="dcterms:W3CDTF">2012-07-14T19:19:36Z</dcterms:created>
  <dcterms:modified xsi:type="dcterms:W3CDTF">2012-09-23T15:11:44Z</dcterms:modified>
</cp:coreProperties>
</file>