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90" r:id="rId17"/>
    <p:sldId id="270" r:id="rId18"/>
    <p:sldId id="271" r:id="rId19"/>
    <p:sldId id="280" r:id="rId20"/>
    <p:sldId id="272" r:id="rId21"/>
    <p:sldId id="273" r:id="rId22"/>
    <p:sldId id="274" r:id="rId23"/>
    <p:sldId id="275" r:id="rId24"/>
    <p:sldId id="276" r:id="rId25"/>
    <p:sldId id="279" r:id="rId26"/>
    <p:sldId id="277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7" r:id="rId61"/>
    <p:sldId id="316" r:id="rId62"/>
    <p:sldId id="315" r:id="rId63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CFC68AA-156C-4CA3-84F6-A90CD0394A2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E537C7B-D33C-493C-AC00-4342A4A9D02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80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651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87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34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670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57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110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747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8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232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74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46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9985-C8EB-4DE2-8E7A-77BABD1A1472}" type="datetimeFigureOut">
              <a:rPr lang="es-ES_tradnl" smtClean="0"/>
              <a:t>23/09/2012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F828-6F1A-40F0-9244-27A7ADC1C47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83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Para hacer ahora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¿Cuál es la fecha de hoy?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¿Cuál es la fecha de mañana?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¿Cuáles son las estaciones del año?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091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29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14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19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11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7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27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10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23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470025"/>
          </a:xfrm>
        </p:spPr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Hoy es el 27 de septiembre.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82" y="1750048"/>
            <a:ext cx="3829050" cy="510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3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18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3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30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5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9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25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13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15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28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17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 cita del día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09687"/>
            <a:ext cx="443865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8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21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27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6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16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24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26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61" y="2133600"/>
            <a:ext cx="5238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51764" cy="40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76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043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34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El objetivo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a </a:t>
            </a:r>
            <a:r>
              <a:rPr lang="es-ES_tradnl" dirty="0" err="1" smtClean="0"/>
              <a:t>deeper</a:t>
            </a:r>
            <a:r>
              <a:rPr lang="es-ES_tradnl" dirty="0" smtClean="0"/>
              <a:t> </a:t>
            </a:r>
            <a:r>
              <a:rPr lang="es-ES_tradnl" dirty="0" err="1" smtClean="0"/>
              <a:t>knowledge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numbers</a:t>
            </a:r>
            <a:r>
              <a:rPr lang="es-ES_tradnl" dirty="0" smtClean="0"/>
              <a:t> 1-30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seasons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define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seven</a:t>
            </a:r>
            <a:r>
              <a:rPr lang="es-ES_tradnl" dirty="0" smtClean="0"/>
              <a:t> </a:t>
            </a:r>
            <a:r>
              <a:rPr lang="es-ES_tradnl" dirty="0" err="1" smtClean="0"/>
              <a:t>question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85539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92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034088" cy="451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08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653088" cy="376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2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733800" cy="511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89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348288" cy="400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40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2036618"/>
            <a:ext cx="5734050" cy="38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926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500688" cy="412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1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5727"/>
            <a:ext cx="66414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904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111323" cy="41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9213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338888" cy="47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Un juego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5383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53" y="3733800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804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Las estaciones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019800" cy="43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762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</a:t>
            </a:r>
            <a:r>
              <a:rPr lang="es-ES_tradnl" dirty="0" err="1" smtClean="0">
                <a:latin typeface="Planet Benson 2" pitchFamily="2" charset="0"/>
              </a:rPr>
              <a:t>Question</a:t>
            </a:r>
            <a:r>
              <a:rPr lang="es-ES_tradnl" dirty="0" smtClean="0">
                <a:latin typeface="Planet Benson 2" pitchFamily="2" charset="0"/>
              </a:rPr>
              <a:t> </a:t>
            </a:r>
            <a:r>
              <a:rPr lang="es-ES_tradnl" dirty="0" err="1" smtClean="0">
                <a:latin typeface="Planet Benson 2" pitchFamily="2" charset="0"/>
              </a:rPr>
              <a:t>Words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In English </a:t>
            </a:r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six</a:t>
            </a:r>
            <a:r>
              <a:rPr lang="es-ES_tradnl" dirty="0" smtClean="0"/>
              <a:t> </a:t>
            </a: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question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.  </a:t>
            </a:r>
            <a:r>
              <a:rPr lang="es-ES_tradnl" dirty="0" err="1" smtClean="0"/>
              <a:t>Without</a:t>
            </a:r>
            <a:r>
              <a:rPr lang="es-ES_tradnl" dirty="0" smtClean="0"/>
              <a:t> </a:t>
            </a:r>
            <a:r>
              <a:rPr lang="es-ES_tradnl" dirty="0" err="1" smtClean="0"/>
              <a:t>knowledge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, </a:t>
            </a:r>
            <a:r>
              <a:rPr lang="es-ES_tradnl" dirty="0" err="1" smtClean="0"/>
              <a:t>understanding</a:t>
            </a:r>
            <a:r>
              <a:rPr lang="es-ES_tradnl" dirty="0" smtClean="0"/>
              <a:t> </a:t>
            </a:r>
            <a:r>
              <a:rPr lang="es-ES_tradnl" dirty="0" err="1" smtClean="0"/>
              <a:t>questions</a:t>
            </a:r>
            <a:r>
              <a:rPr lang="es-ES_tradnl" dirty="0" smtClean="0"/>
              <a:t> </a:t>
            </a:r>
            <a:r>
              <a:rPr lang="es-ES_tradnl" dirty="0" err="1" smtClean="0"/>
              <a:t>would</a:t>
            </a:r>
            <a:r>
              <a:rPr lang="es-ES_tradnl" dirty="0" smtClean="0"/>
              <a:t> be </a:t>
            </a:r>
            <a:r>
              <a:rPr lang="es-ES_tradnl" dirty="0" err="1" smtClean="0"/>
              <a:t>extremely</a:t>
            </a:r>
            <a:r>
              <a:rPr lang="es-ES_tradnl" dirty="0" smtClean="0"/>
              <a:t> </a:t>
            </a:r>
            <a:r>
              <a:rPr lang="es-ES_tradnl" dirty="0" err="1" smtClean="0"/>
              <a:t>difficult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err="1" smtClean="0"/>
              <a:t>Who</a:t>
            </a:r>
            <a:endParaRPr lang="es-ES_tradnl" dirty="0" smtClean="0"/>
          </a:p>
          <a:p>
            <a:pPr lvl="1"/>
            <a:r>
              <a:rPr lang="es-ES_tradnl" dirty="0" err="1" smtClean="0"/>
              <a:t>What</a:t>
            </a:r>
            <a:endParaRPr lang="es-ES_tradnl" dirty="0" smtClean="0"/>
          </a:p>
          <a:p>
            <a:pPr lvl="1"/>
            <a:r>
              <a:rPr lang="es-ES_tradnl" dirty="0" err="1" smtClean="0"/>
              <a:t>When</a:t>
            </a:r>
            <a:endParaRPr lang="es-ES_tradnl" dirty="0" smtClean="0"/>
          </a:p>
          <a:p>
            <a:pPr lvl="1"/>
            <a:r>
              <a:rPr lang="es-ES_tradnl" dirty="0" err="1" smtClean="0"/>
              <a:t>Where</a:t>
            </a:r>
            <a:endParaRPr lang="es-ES_tradnl" dirty="0" smtClean="0"/>
          </a:p>
          <a:p>
            <a:pPr lvl="1"/>
            <a:r>
              <a:rPr lang="es-ES_tradnl" dirty="0" err="1" smtClean="0"/>
              <a:t>Why</a:t>
            </a:r>
            <a:endParaRPr lang="es-ES_tradnl" dirty="0" smtClean="0"/>
          </a:p>
          <a:p>
            <a:pPr lvl="1"/>
            <a:r>
              <a:rPr lang="es-ES_tradnl" dirty="0" err="1" smtClean="0"/>
              <a:t>How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0874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</a:t>
            </a:r>
            <a:r>
              <a:rPr lang="es-ES_tradnl" dirty="0" err="1" smtClean="0">
                <a:latin typeface="Planet Benson 2" pitchFamily="2" charset="0"/>
              </a:rPr>
              <a:t>Question</a:t>
            </a:r>
            <a:r>
              <a:rPr lang="es-ES_tradnl" dirty="0" smtClean="0">
                <a:latin typeface="Planet Benson 2" pitchFamily="2" charset="0"/>
              </a:rPr>
              <a:t> </a:t>
            </a:r>
            <a:r>
              <a:rPr lang="es-ES_tradnl" dirty="0" err="1" smtClean="0">
                <a:latin typeface="Planet Benson 2" pitchFamily="2" charset="0"/>
              </a:rPr>
              <a:t>Words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 </a:t>
            </a:r>
            <a:r>
              <a:rPr lang="es-ES_tradnl" dirty="0" err="1" smtClean="0"/>
              <a:t>Spanish</a:t>
            </a:r>
            <a:r>
              <a:rPr lang="es-ES_tradnl" dirty="0" smtClean="0"/>
              <a:t> </a:t>
            </a:r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seven</a:t>
            </a:r>
            <a:r>
              <a:rPr lang="es-ES_tradnl" dirty="0" smtClean="0"/>
              <a:t> </a:t>
            </a: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question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.  </a:t>
            </a:r>
            <a:r>
              <a:rPr lang="es-ES_tradnl" dirty="0" err="1" smtClean="0"/>
              <a:t>Knowing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meaning</a:t>
            </a:r>
            <a:r>
              <a:rPr lang="es-ES_tradnl" dirty="0" smtClean="0"/>
              <a:t> of </a:t>
            </a:r>
            <a:r>
              <a:rPr lang="es-ES_tradnl" dirty="0" err="1" smtClean="0"/>
              <a:t>each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extremely</a:t>
            </a:r>
            <a:r>
              <a:rPr lang="es-ES_tradnl" dirty="0" smtClean="0"/>
              <a:t> </a:t>
            </a:r>
            <a:r>
              <a:rPr lang="es-ES_tradnl" dirty="0" err="1" smtClean="0"/>
              <a:t>important</a:t>
            </a:r>
            <a:r>
              <a:rPr lang="es-ES_tradnl" dirty="0" smtClean="0"/>
              <a:t>!  </a:t>
            </a:r>
            <a:r>
              <a:rPr lang="es-ES_tradnl" dirty="0" err="1" smtClean="0"/>
              <a:t>Let’s</a:t>
            </a:r>
            <a:r>
              <a:rPr lang="es-ES_tradnl" dirty="0" smtClean="0"/>
              <a:t> </a:t>
            </a:r>
            <a:r>
              <a:rPr lang="es-ES_tradnl" dirty="0" err="1" smtClean="0"/>
              <a:t>take</a:t>
            </a:r>
            <a:r>
              <a:rPr lang="es-ES_tradnl" dirty="0" smtClean="0"/>
              <a:t> a look at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85757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Por qué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Por qué </a:t>
            </a:r>
            <a:r>
              <a:rPr lang="es-ES_tradnl" dirty="0" err="1" smtClean="0"/>
              <a:t>asks</a:t>
            </a:r>
            <a:r>
              <a:rPr lang="es-ES_tradnl" dirty="0"/>
              <a:t> </a:t>
            </a:r>
            <a:r>
              <a:rPr lang="es-ES_tradnl" dirty="0" smtClean="0"/>
              <a:t>“</a:t>
            </a:r>
            <a:r>
              <a:rPr lang="es-ES_tradnl" dirty="0" err="1" smtClean="0"/>
              <a:t>why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s-ES_tradnl" dirty="0" smtClean="0"/>
              <a:t>Be </a:t>
            </a:r>
            <a:r>
              <a:rPr lang="es-ES_tradnl" dirty="0" err="1" smtClean="0"/>
              <a:t>very</a:t>
            </a:r>
            <a:r>
              <a:rPr lang="es-ES_tradnl" dirty="0" smtClean="0"/>
              <a:t> </a:t>
            </a:r>
            <a:r>
              <a:rPr lang="es-ES_tradnl" dirty="0" err="1" smtClean="0"/>
              <a:t>careful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write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question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Porque</a:t>
            </a:r>
          </a:p>
          <a:p>
            <a:pPr lvl="1"/>
            <a:r>
              <a:rPr lang="es-ES_tradnl" dirty="0" smtClean="0"/>
              <a:t>Por qué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29148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Cuándo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Cuándo </a:t>
            </a:r>
            <a:r>
              <a:rPr lang="es-ES_tradnl" dirty="0" err="1" smtClean="0"/>
              <a:t>asks</a:t>
            </a:r>
            <a:r>
              <a:rPr lang="es-ES_tradnl" dirty="0"/>
              <a:t> </a:t>
            </a:r>
            <a:r>
              <a:rPr lang="es-ES_tradnl" dirty="0" smtClean="0"/>
              <a:t>“</a:t>
            </a:r>
            <a:r>
              <a:rPr lang="es-ES_tradnl" dirty="0" err="1" smtClean="0"/>
              <a:t>when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Cuándo es el examen?</a:t>
            </a:r>
          </a:p>
          <a:p>
            <a:pPr lvl="1"/>
            <a:r>
              <a:rPr lang="es-ES_tradnl" dirty="0" smtClean="0"/>
              <a:t>El examen es el lunes.</a:t>
            </a:r>
          </a:p>
          <a:p>
            <a:r>
              <a:rPr lang="en-US" dirty="0"/>
              <a:t>¿</a:t>
            </a:r>
            <a:r>
              <a:rPr lang="es-ES_tradnl" dirty="0" smtClean="0"/>
              <a:t>Cuándo es la navidad?</a:t>
            </a:r>
          </a:p>
          <a:p>
            <a:pPr lvl="1"/>
            <a:r>
              <a:rPr lang="es-ES_tradnl" dirty="0" smtClean="0"/>
              <a:t>La navidad es el 25 de diciembre.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6360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Dónde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Dónde </a:t>
            </a:r>
            <a:r>
              <a:rPr lang="es-ES_tradnl" dirty="0" err="1" smtClean="0"/>
              <a:t>asks</a:t>
            </a:r>
            <a:r>
              <a:rPr lang="es-ES_tradnl" dirty="0"/>
              <a:t> </a:t>
            </a:r>
            <a:r>
              <a:rPr lang="es-ES_tradnl" dirty="0" smtClean="0"/>
              <a:t>“</a:t>
            </a:r>
            <a:r>
              <a:rPr lang="es-ES_tradnl" dirty="0" err="1" smtClean="0"/>
              <a:t>where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Dónde está el baño?</a:t>
            </a:r>
          </a:p>
          <a:p>
            <a:pPr lvl="1"/>
            <a:r>
              <a:rPr lang="es-ES_tradnl" dirty="0" smtClean="0"/>
              <a:t>El baño está en la casa.</a:t>
            </a:r>
          </a:p>
          <a:p>
            <a:r>
              <a:rPr lang="en-US" dirty="0"/>
              <a:t>¿</a:t>
            </a:r>
            <a:r>
              <a:rPr lang="es-ES_tradnl" dirty="0" smtClean="0"/>
              <a:t>Dónde está la escuela?</a:t>
            </a:r>
          </a:p>
          <a:p>
            <a:pPr lvl="1"/>
            <a:r>
              <a:rPr lang="es-ES_tradnl" dirty="0" smtClean="0"/>
              <a:t>La escuela está en Belleville.</a:t>
            </a:r>
          </a:p>
        </p:txBody>
      </p:sp>
    </p:spTree>
    <p:extLst>
      <p:ext uri="{BB962C8B-B14F-4D97-AF65-F5344CB8AC3E}">
        <p14:creationId xmlns:p14="http://schemas.microsoft.com/office/powerpoint/2010/main" val="1932501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Quién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Quién </a:t>
            </a:r>
            <a:r>
              <a:rPr lang="es-ES_tradnl" dirty="0" err="1" smtClean="0"/>
              <a:t>asks</a:t>
            </a:r>
            <a:r>
              <a:rPr lang="es-ES_tradnl" dirty="0"/>
              <a:t> </a:t>
            </a:r>
            <a:r>
              <a:rPr lang="es-ES_tradnl" dirty="0" smtClean="0"/>
              <a:t>“</a:t>
            </a:r>
            <a:r>
              <a:rPr lang="es-ES_tradnl" dirty="0" err="1" smtClean="0"/>
              <a:t>who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Quién es tu profesora de español?</a:t>
            </a:r>
          </a:p>
          <a:p>
            <a:pPr lvl="1"/>
            <a:r>
              <a:rPr lang="es-ES_tradnl" dirty="0" smtClean="0"/>
              <a:t>Mi profesora de español es señorita </a:t>
            </a:r>
            <a:r>
              <a:rPr lang="es-ES_tradnl" dirty="0" err="1" smtClean="0"/>
              <a:t>Holland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5009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Qué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Qué </a:t>
            </a:r>
            <a:r>
              <a:rPr lang="es-ES_tradnl" dirty="0" err="1" smtClean="0"/>
              <a:t>asks</a:t>
            </a:r>
            <a:r>
              <a:rPr lang="es-ES_tradnl" dirty="0" smtClean="0"/>
              <a:t> “</a:t>
            </a:r>
            <a:r>
              <a:rPr lang="es-ES_tradnl" dirty="0" err="1" smtClean="0"/>
              <a:t>what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Qué es?</a:t>
            </a:r>
          </a:p>
          <a:p>
            <a:pPr lvl="1"/>
            <a:r>
              <a:rPr lang="es-ES_tradnl" dirty="0" smtClean="0"/>
              <a:t>Es un lápiz. 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3359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Cuál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Cuál </a:t>
            </a:r>
            <a:r>
              <a:rPr lang="es-ES_tradnl" dirty="0" err="1" smtClean="0"/>
              <a:t>asks</a:t>
            </a:r>
            <a:r>
              <a:rPr lang="es-ES_tradnl" dirty="0" smtClean="0"/>
              <a:t> “</a:t>
            </a:r>
            <a:r>
              <a:rPr lang="es-ES_tradnl" dirty="0" err="1" smtClean="0"/>
              <a:t>which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Cuál es mas barato?</a:t>
            </a:r>
          </a:p>
          <a:p>
            <a:pPr lvl="1"/>
            <a:r>
              <a:rPr lang="es-ES_tradnl" dirty="0" smtClean="0"/>
              <a:t>El bolígrafo es mas barato.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6343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	Cómo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Cómo </a:t>
            </a:r>
            <a:r>
              <a:rPr lang="es-ES_tradnl" dirty="0" err="1" smtClean="0"/>
              <a:t>asks</a:t>
            </a:r>
            <a:r>
              <a:rPr lang="es-ES_tradnl" dirty="0" smtClean="0"/>
              <a:t> “</a:t>
            </a:r>
            <a:r>
              <a:rPr lang="es-ES_tradnl" dirty="0" err="1" smtClean="0"/>
              <a:t>how</a:t>
            </a:r>
            <a:r>
              <a:rPr lang="es-ES_tradnl" dirty="0" smtClean="0"/>
              <a:t>”</a:t>
            </a:r>
          </a:p>
          <a:p>
            <a:endParaRPr lang="es-ES_tradnl" dirty="0"/>
          </a:p>
          <a:p>
            <a:r>
              <a:rPr lang="en-US" dirty="0"/>
              <a:t>¿</a:t>
            </a:r>
            <a:r>
              <a:rPr lang="es-ES_tradnl" dirty="0" smtClean="0"/>
              <a:t>Cómo estás?</a:t>
            </a:r>
          </a:p>
          <a:p>
            <a:pPr lvl="1"/>
            <a:r>
              <a:rPr lang="es-ES_tradnl" dirty="0" smtClean="0"/>
              <a:t>Estoy bien.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5811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12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2911313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472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Eras Demi ITC" pitchFamily="34" charset="0"/>
              </a:rPr>
              <a:t>Más práctica</a:t>
            </a:r>
            <a:endParaRPr lang="es-ES_tradnl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s-ES_tradnl" dirty="0" smtClean="0"/>
              <a:t>Traduzcan:</a:t>
            </a:r>
          </a:p>
          <a:p>
            <a:r>
              <a:rPr lang="es-ES_tradnl" dirty="0" err="1" smtClean="0"/>
              <a:t>Translate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questions</a:t>
            </a:r>
            <a:r>
              <a:rPr lang="es-ES_tradnl" dirty="0" smtClean="0"/>
              <a:t> </a:t>
            </a:r>
            <a:r>
              <a:rPr lang="es-ES_tradnl" dirty="0" err="1" smtClean="0"/>
              <a:t>into</a:t>
            </a:r>
            <a:r>
              <a:rPr lang="es-ES_tradnl" dirty="0" smtClean="0"/>
              <a:t> English:</a:t>
            </a:r>
          </a:p>
          <a:p>
            <a:pPr lvl="1"/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Dónde está la profesora?</a:t>
            </a:r>
          </a:p>
          <a:p>
            <a:pPr lvl="1"/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Quién es tu héroe?</a:t>
            </a:r>
          </a:p>
          <a:p>
            <a:pPr lvl="1"/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Cuántos minutos tengo para el examen?</a:t>
            </a:r>
          </a:p>
          <a:p>
            <a:pPr lvl="1"/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Cuál es tu libro?</a:t>
            </a:r>
          </a:p>
          <a:p>
            <a:pPr lvl="1"/>
            <a:r>
              <a:rPr lang="es-ES_tradnl" dirty="0" smtClean="0"/>
              <a:t>5) </a:t>
            </a:r>
            <a:r>
              <a:rPr lang="en-US" dirty="0"/>
              <a:t>¿</a:t>
            </a:r>
            <a:r>
              <a:rPr lang="es-ES_tradnl" dirty="0" smtClean="0"/>
              <a:t>Cuándo es el partido de fútbol?  </a:t>
            </a:r>
          </a:p>
          <a:p>
            <a:pPr lvl="1"/>
            <a:r>
              <a:rPr lang="es-ES_tradnl" dirty="0" smtClean="0"/>
              <a:t>6) </a:t>
            </a:r>
            <a:r>
              <a:rPr lang="en-US" dirty="0"/>
              <a:t>¿</a:t>
            </a:r>
            <a:r>
              <a:rPr lang="es-ES_tradnl" dirty="0" smtClean="0"/>
              <a:t>Por qué estás aquí?  </a:t>
            </a:r>
          </a:p>
          <a:p>
            <a:pPr lvl="1"/>
            <a:r>
              <a:rPr lang="es-ES_tradnl" dirty="0" smtClean="0"/>
              <a:t>7) </a:t>
            </a:r>
            <a:r>
              <a:rPr lang="en-US" dirty="0"/>
              <a:t>¿</a:t>
            </a:r>
            <a:r>
              <a:rPr lang="es-ES_tradnl" dirty="0" smtClean="0"/>
              <a:t>Cómo </a:t>
            </a:r>
            <a:r>
              <a:rPr lang="es-ES_tradnl" dirty="0"/>
              <a:t>estás </a:t>
            </a:r>
            <a:r>
              <a:rPr lang="es-ES_tradnl" dirty="0" smtClean="0"/>
              <a:t>hoy?</a:t>
            </a:r>
          </a:p>
        </p:txBody>
      </p:sp>
    </p:spTree>
    <p:extLst>
      <p:ext uri="{BB962C8B-B14F-4D97-AF65-F5344CB8AC3E}">
        <p14:creationId xmlns:p14="http://schemas.microsoft.com/office/powerpoint/2010/main" val="1713063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La letra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Porqué</a:t>
            </a:r>
            <a:r>
              <a:rPr lang="es-ES_tradnl" dirty="0" smtClean="0"/>
              <a:t> </a:t>
            </a:r>
            <a:r>
              <a:rPr lang="es-ES_tradnl" dirty="0" err="1" smtClean="0"/>
              <a:t>asks</a:t>
            </a:r>
            <a:r>
              <a:rPr lang="es-ES_tradnl" dirty="0" smtClean="0"/>
              <a:t> </a:t>
            </a:r>
            <a:r>
              <a:rPr lang="es-ES_tradnl" dirty="0" err="1" smtClean="0"/>
              <a:t>why</a:t>
            </a:r>
            <a:endParaRPr lang="es-ES_tradnl" dirty="0" smtClean="0"/>
          </a:p>
          <a:p>
            <a:r>
              <a:rPr lang="es-ES_tradnl" dirty="0" smtClean="0">
                <a:solidFill>
                  <a:srgbClr val="FF0000"/>
                </a:solidFill>
              </a:rPr>
              <a:t>Cuándo</a:t>
            </a:r>
            <a:r>
              <a:rPr lang="es-ES_tradnl" dirty="0" smtClean="0"/>
              <a:t> </a:t>
            </a:r>
            <a:r>
              <a:rPr lang="es-ES_tradnl" dirty="0" err="1" smtClean="0"/>
              <a:t>asks</a:t>
            </a:r>
            <a:r>
              <a:rPr lang="es-ES_tradnl" dirty="0" smtClean="0"/>
              <a:t> </a:t>
            </a:r>
            <a:r>
              <a:rPr lang="es-ES_tradnl" dirty="0" err="1" smtClean="0"/>
              <a:t>when</a:t>
            </a:r>
            <a:endParaRPr lang="es-ES_tradnl" dirty="0" smtClean="0"/>
          </a:p>
          <a:p>
            <a:r>
              <a:rPr lang="es-ES_tradnl" dirty="0" smtClean="0">
                <a:solidFill>
                  <a:srgbClr val="FF0000"/>
                </a:solidFill>
              </a:rPr>
              <a:t>Dónde</a:t>
            </a:r>
            <a:r>
              <a:rPr lang="es-ES_tradnl" dirty="0" smtClean="0"/>
              <a:t> </a:t>
            </a:r>
            <a:r>
              <a:rPr lang="es-ES_tradnl" dirty="0" err="1" smtClean="0"/>
              <a:t>asks</a:t>
            </a:r>
            <a:r>
              <a:rPr lang="es-ES_tradnl" dirty="0" smtClean="0"/>
              <a:t> </a:t>
            </a:r>
            <a:r>
              <a:rPr lang="es-ES_tradnl" dirty="0" err="1" smtClean="0"/>
              <a:t>where</a:t>
            </a:r>
            <a:endParaRPr lang="es-ES_tradnl" dirty="0" smtClean="0"/>
          </a:p>
          <a:p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find</a:t>
            </a:r>
            <a:r>
              <a:rPr lang="es-ES_tradnl" dirty="0" smtClean="0"/>
              <a:t> </a:t>
            </a:r>
            <a:r>
              <a:rPr lang="es-ES_tradnl" dirty="0" err="1" smtClean="0"/>
              <a:t>out</a:t>
            </a:r>
            <a:r>
              <a:rPr lang="es-ES_tradnl" dirty="0" smtClean="0"/>
              <a:t> </a:t>
            </a:r>
            <a:r>
              <a:rPr lang="es-ES_tradnl" dirty="0" err="1" smtClean="0"/>
              <a:t>who</a:t>
            </a:r>
            <a:r>
              <a:rPr lang="es-ES_tradnl" dirty="0" smtClean="0"/>
              <a:t> </a:t>
            </a:r>
            <a:r>
              <a:rPr lang="es-ES_tradnl" dirty="0" err="1" smtClean="0"/>
              <a:t>ask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quién</a:t>
            </a:r>
          </a:p>
          <a:p>
            <a:r>
              <a:rPr lang="es-ES_tradnl" dirty="0" smtClean="0">
                <a:solidFill>
                  <a:srgbClr val="FF0000"/>
                </a:solidFill>
              </a:rPr>
              <a:t>Qué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endParaRPr lang="es-ES_tradnl" dirty="0" smtClean="0"/>
          </a:p>
          <a:p>
            <a:r>
              <a:rPr lang="es-ES_tradnl" dirty="0" err="1" smtClean="0"/>
              <a:t>Which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cuál</a:t>
            </a:r>
          </a:p>
          <a:p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cómo</a:t>
            </a:r>
          </a:p>
          <a:p>
            <a:r>
              <a:rPr lang="es-ES_tradnl" b="1" i="1" u="sng" dirty="0" err="1" smtClean="0"/>
              <a:t>Put</a:t>
            </a:r>
            <a:r>
              <a:rPr lang="es-ES_tradnl" b="1" i="1" u="sng" dirty="0" smtClean="0"/>
              <a:t> </a:t>
            </a:r>
            <a:r>
              <a:rPr lang="es-ES_tradnl" b="1" i="1" u="sng" dirty="0" err="1" smtClean="0"/>
              <a:t>an</a:t>
            </a:r>
            <a:r>
              <a:rPr lang="es-ES_tradnl" b="1" i="1" u="sng" dirty="0" smtClean="0"/>
              <a:t> </a:t>
            </a:r>
            <a:r>
              <a:rPr lang="es-ES_tradnl" b="1" i="1" u="sng" dirty="0" err="1" smtClean="0"/>
              <a:t>accent</a:t>
            </a:r>
            <a:r>
              <a:rPr lang="es-ES_tradnl" b="1" i="1" u="sng" dirty="0" smtClean="0"/>
              <a:t> </a:t>
            </a:r>
            <a:r>
              <a:rPr lang="es-ES_tradnl" b="1" i="1" u="sng" dirty="0" err="1" smtClean="0"/>
              <a:t>on</a:t>
            </a:r>
            <a:r>
              <a:rPr lang="es-ES_tradnl" b="1" i="1" u="sng" dirty="0" smtClean="0"/>
              <a:t> </a:t>
            </a:r>
            <a:r>
              <a:rPr lang="es-ES_tradnl" b="1" i="1" u="sng" dirty="0" err="1" smtClean="0"/>
              <a:t>them</a:t>
            </a:r>
            <a:r>
              <a:rPr lang="es-ES_tradnl" b="1" i="1" u="sng" dirty="0" smtClean="0"/>
              <a:t> </a:t>
            </a:r>
            <a:r>
              <a:rPr lang="es-ES_tradnl" b="1" i="1" u="sng" dirty="0" err="1" smtClean="0"/>
              <a:t>all</a:t>
            </a:r>
            <a:r>
              <a:rPr lang="es-ES_tradnl" dirty="0" smtClean="0"/>
              <a:t>!</a:t>
            </a:r>
            <a:endParaRPr lang="es-ES_trad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32" y="1676400"/>
            <a:ext cx="39687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3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Planet Benson 2" pitchFamily="2" charset="0"/>
              </a:rPr>
              <a:t>Put</a:t>
            </a:r>
            <a:r>
              <a:rPr lang="es-ES_tradnl" dirty="0" smtClean="0">
                <a:latin typeface="Planet Benson 2" pitchFamily="2" charset="0"/>
              </a:rPr>
              <a:t> </a:t>
            </a:r>
            <a:r>
              <a:rPr lang="es-ES_tradnl" dirty="0" err="1" smtClean="0">
                <a:latin typeface="Planet Benson 2" pitchFamily="2" charset="0"/>
              </a:rPr>
              <a:t>It</a:t>
            </a:r>
            <a:r>
              <a:rPr lang="es-ES_tradnl" dirty="0" smtClean="0">
                <a:latin typeface="Planet Benson 2" pitchFamily="2" charset="0"/>
              </a:rPr>
              <a:t> </a:t>
            </a:r>
            <a:r>
              <a:rPr lang="es-ES_tradnl" dirty="0" err="1" smtClean="0">
                <a:latin typeface="Planet Benson 2" pitchFamily="2" charset="0"/>
              </a:rPr>
              <a:t>To</a:t>
            </a:r>
            <a:r>
              <a:rPr lang="es-ES_tradnl" dirty="0" smtClean="0">
                <a:latin typeface="Planet Benson 2" pitchFamily="2" charset="0"/>
              </a:rPr>
              <a:t> Music!</a:t>
            </a:r>
            <a:endParaRPr lang="es-ES_tradnl" dirty="0">
              <a:latin typeface="Planet Benson 2" pitchFamily="2" charset="0"/>
            </a:endParaRPr>
          </a:p>
        </p:txBody>
      </p:sp>
      <p:pic>
        <p:nvPicPr>
          <p:cNvPr id="4" name="crazy spanish teach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37497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20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4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Planet Benson 2" pitchFamily="2" charset="0"/>
              </a:rPr>
              <a:t>Los números </a:t>
            </a:r>
            <a:endParaRPr lang="es-ES_tradnl" dirty="0">
              <a:latin typeface="Planet Benson 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0000" dirty="0" smtClean="0"/>
              <a:t>22</a:t>
            </a:r>
            <a:endParaRPr lang="es-ES_tradnl" sz="20000" dirty="0"/>
          </a:p>
        </p:txBody>
      </p:sp>
    </p:spTree>
    <p:extLst>
      <p:ext uri="{BB962C8B-B14F-4D97-AF65-F5344CB8AC3E}">
        <p14:creationId xmlns:p14="http://schemas.microsoft.com/office/powerpoint/2010/main" val="106869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511</Words>
  <Application>Microsoft Office PowerPoint</Application>
  <PresentationFormat>On-screen Show (4:3)</PresentationFormat>
  <Paragraphs>159</Paragraphs>
  <Slides>62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Para hacer ahora</vt:lpstr>
      <vt:lpstr>Hoy es el 27 de septiembre.</vt:lpstr>
      <vt:lpstr>La cita del día</vt:lpstr>
      <vt:lpstr>El objetivo</vt:lpstr>
      <vt:lpstr>Un juego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Los números 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Las estaciones</vt:lpstr>
      <vt:lpstr> Question Words</vt:lpstr>
      <vt:lpstr> Question Words</vt:lpstr>
      <vt:lpstr> Por qué</vt:lpstr>
      <vt:lpstr> Cuándo</vt:lpstr>
      <vt:lpstr> Dónde</vt:lpstr>
      <vt:lpstr> Quién</vt:lpstr>
      <vt:lpstr> Qué</vt:lpstr>
      <vt:lpstr> Cuál</vt:lpstr>
      <vt:lpstr> Cómo</vt:lpstr>
      <vt:lpstr>Más práctica</vt:lpstr>
      <vt:lpstr>La letra</vt:lpstr>
      <vt:lpstr>Put It To Music!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</dc:title>
  <dc:creator>Wendy</dc:creator>
  <cp:lastModifiedBy>Wendy</cp:lastModifiedBy>
  <cp:revision>11</cp:revision>
  <cp:lastPrinted>2012-08-21T00:59:19Z</cp:lastPrinted>
  <dcterms:created xsi:type="dcterms:W3CDTF">2012-07-14T23:08:55Z</dcterms:created>
  <dcterms:modified xsi:type="dcterms:W3CDTF">2012-09-23T16:00:01Z</dcterms:modified>
</cp:coreProperties>
</file>